
<file path=[Content_Types].xml><?xml version="1.0" encoding="utf-8"?>
<Types xmlns="http://schemas.openxmlformats.org/package/2006/content-types">
  <Default Extension="xml" ContentType="application/xml"/>
  <Default Extension="png" ContentType="image/png"/>
  <Default Extension="jpeg" ContentType="image/jpeg"/>
  <Default Extension="JPG" ContentType="image/.jpg"/>
  <Default Extension="rels" ContentType="application/vnd.openxmlformats-package.relationships+xml"/>
  <Override PartName="/customXml/itemProps13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6"/>
  </p:notesMasterIdLst>
  <p:sldIdLst>
    <p:sldId id="409" r:id="rId4"/>
    <p:sldId id="410" r:id="rId5"/>
    <p:sldId id="411" r:id="rId7"/>
    <p:sldId id="415" r:id="rId8"/>
    <p:sldId id="450" r:id="rId9"/>
    <p:sldId id="412" r:id="rId10"/>
    <p:sldId id="432" r:id="rId11"/>
    <p:sldId id="433" r:id="rId12"/>
    <p:sldId id="434" r:id="rId13"/>
    <p:sldId id="435" r:id="rId14"/>
    <p:sldId id="414" r:id="rId15"/>
    <p:sldId id="437" r:id="rId16"/>
    <p:sldId id="441" r:id="rId17"/>
    <p:sldId id="438" r:id="rId18"/>
    <p:sldId id="439" r:id="rId19"/>
    <p:sldId id="443" r:id="rId20"/>
    <p:sldId id="440" r:id="rId21"/>
    <p:sldId id="442" r:id="rId22"/>
    <p:sldId id="413" r:id="rId23"/>
    <p:sldId id="467" r:id="rId24"/>
    <p:sldId id="468" r:id="rId25"/>
    <p:sldId id="424" r:id="rId26"/>
    <p:sldId id="427"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4691C0"/>
    <a:srgbClr val="70AACE"/>
    <a:srgbClr val="79C5D9"/>
    <a:srgbClr val="35729C"/>
    <a:srgbClr val="174A34"/>
    <a:srgbClr val="DCF4EA"/>
    <a:srgbClr val="FDFEFE"/>
    <a:srgbClr val="E0F4F6"/>
    <a:srgbClr val="4BBDC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 Type="http://schemas.openxmlformats.org/officeDocument/2006/relationships/slide" Target="slides/slide2.xml"/><Relationship Id="rId4" Type="http://schemas.openxmlformats.org/officeDocument/2006/relationships/slide" Target="slides/slide1.xml"/><Relationship Id="rId32" Type="http://schemas.openxmlformats.org/officeDocument/2006/relationships/customXml" Target="../customXml/item1.xml"/><Relationship Id="rId31" Type="http://schemas.openxmlformats.org/officeDocument/2006/relationships/customXmlProps" Target="../customXml/itemProps131.xml"/><Relationship Id="rId30" Type="http://schemas.openxmlformats.org/officeDocument/2006/relationships/tableStyles" Target="tableStyles.xml"/><Relationship Id="rId3" Type="http://schemas.openxmlformats.org/officeDocument/2006/relationships/slideMaster" Target="slideMasters/slideMaster2.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7" Type="http://schemas.openxmlformats.org/officeDocument/2006/relationships/tags" Target="../tags/tag73.xml"/><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tags" Target="../tags/tag80.xml"/><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openxmlformats.org/officeDocument/2006/relationships/tags" Target="../tags/tag85.xml"/><Relationship Id="rId4" Type="http://schemas.openxmlformats.org/officeDocument/2006/relationships/tags" Target="../tags/tag84.xml"/><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4" Type="http://schemas.openxmlformats.org/officeDocument/2006/relationships/tags" Target="../tags/tag88.xml"/><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7" Type="http://schemas.openxmlformats.org/officeDocument/2006/relationships/tags" Target="../tags/tag94.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5" Type="http://schemas.openxmlformats.org/officeDocument/2006/relationships/tags" Target="../tags/tag103.xml"/><Relationship Id="rId4" Type="http://schemas.openxmlformats.org/officeDocument/2006/relationships/tags" Target="../tags/tag102.xml"/><Relationship Id="rId3" Type="http://schemas.openxmlformats.org/officeDocument/2006/relationships/tags" Target="../tags/tag101.xml"/><Relationship Id="rId2" Type="http://schemas.openxmlformats.org/officeDocument/2006/relationships/tags" Target="../tags/tag100.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6" Type="http://schemas.openxmlformats.org/officeDocument/2006/relationships/tags" Target="../tags/tag108.xml"/><Relationship Id="rId5" Type="http://schemas.openxmlformats.org/officeDocument/2006/relationships/tags" Target="../tags/tag107.xml"/><Relationship Id="rId4" Type="http://schemas.openxmlformats.org/officeDocument/2006/relationships/tags" Target="../tags/tag106.xml"/><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24.xml"/><Relationship Id="rId8" Type="http://schemas.openxmlformats.org/officeDocument/2006/relationships/tags" Target="../tags/tag23.xml"/><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7" Type="http://schemas.openxmlformats.org/officeDocument/2006/relationships/tags" Target="../tags/tag37.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14" name="图片 13" descr="资源 3"/>
          <p:cNvPicPr>
            <a:picLocks noChangeAspect="1"/>
          </p:cNvPicPr>
          <p:nvPr userDrawn="1"/>
        </p:nvPicPr>
        <p:blipFill>
          <a:blip r:embed="rId2"/>
          <a:srcRect l="15332" b="25762"/>
          <a:stretch>
            <a:fillRect/>
          </a:stretch>
        </p:blipFill>
        <p:spPr>
          <a:xfrm flipV="1">
            <a:off x="0" y="-635"/>
            <a:ext cx="12192635" cy="685863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14" name="图片 13" descr="资源 3"/>
          <p:cNvPicPr>
            <a:picLocks noChangeAspect="1"/>
          </p:cNvPicPr>
          <p:nvPr userDrawn="1"/>
        </p:nvPicPr>
        <p:blipFill>
          <a:blip r:embed="rId2"/>
          <a:srcRect l="15332" b="25762"/>
          <a:stretch>
            <a:fillRect/>
          </a:stretch>
        </p:blipFill>
        <p:spPr>
          <a:xfrm flipV="1">
            <a:off x="0" y="-635"/>
            <a:ext cx="12192635" cy="6858635"/>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pic>
        <p:nvPicPr>
          <p:cNvPr id="14" name="图片 13" descr="资源 3"/>
          <p:cNvPicPr>
            <a:picLocks noChangeAspect="1"/>
          </p:cNvPicPr>
          <p:nvPr userDrawn="1"/>
        </p:nvPicPr>
        <p:blipFill>
          <a:blip r:embed="rId2"/>
          <a:srcRect l="15332" b="25762"/>
          <a:stretch>
            <a:fillRect/>
          </a:stretch>
        </p:blipFill>
        <p:spPr>
          <a:xfrm flipV="1">
            <a:off x="0" y="-635"/>
            <a:ext cx="12192635" cy="6858635"/>
          </a:xfrm>
          <a:prstGeom prst="rect">
            <a:avLst/>
          </a:prstGeom>
        </p:spPr>
      </p:pic>
      <p:sp>
        <p:nvSpPr>
          <p:cNvPr id="2" name="矩形 1"/>
          <p:cNvSpPr/>
          <p:nvPr userDrawn="1"/>
        </p:nvSpPr>
        <p:spPr>
          <a:xfrm>
            <a:off x="654050" y="640715"/>
            <a:ext cx="10884535" cy="5576570"/>
          </a:xfrm>
          <a:prstGeom prst="rect">
            <a:avLst/>
          </a:prstGeom>
          <a:solidFill>
            <a:schemeClr val="bg1"/>
          </a:solidFill>
          <a:ln>
            <a:noFill/>
          </a:ln>
          <a:effectLst>
            <a:outerShdw blurRad="127000" algn="ctr" rotWithShape="0">
              <a:schemeClr val="tx1">
                <a:lumMod val="75000"/>
                <a:lumOff val="25000"/>
                <a:alpha val="7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pic>
        <p:nvPicPr>
          <p:cNvPr id="14" name="图片 13" descr="资源 3"/>
          <p:cNvPicPr>
            <a:picLocks noChangeAspect="1"/>
          </p:cNvPicPr>
          <p:nvPr userDrawn="1"/>
        </p:nvPicPr>
        <p:blipFill>
          <a:blip r:embed="rId2"/>
          <a:srcRect l="15332" b="25762"/>
          <a:stretch>
            <a:fillRect/>
          </a:stretch>
        </p:blipFill>
        <p:spPr>
          <a:xfrm flipV="1">
            <a:off x="0" y="-635"/>
            <a:ext cx="12192635" cy="6858635"/>
          </a:xfrm>
          <a:prstGeom prst="rect">
            <a:avLst/>
          </a:prstGeom>
        </p:spPr>
      </p:pic>
      <p:sp>
        <p:nvSpPr>
          <p:cNvPr id="2" name="矩形 1"/>
          <p:cNvSpPr/>
          <p:nvPr userDrawn="1"/>
        </p:nvSpPr>
        <p:spPr>
          <a:xfrm>
            <a:off x="255270" y="253365"/>
            <a:ext cx="11682095" cy="6351270"/>
          </a:xfrm>
          <a:prstGeom prst="rect">
            <a:avLst/>
          </a:prstGeom>
          <a:solidFill>
            <a:schemeClr val="bg1"/>
          </a:solidFill>
          <a:ln>
            <a:noFill/>
          </a:ln>
          <a:effectLst>
            <a:outerShdw blurRad="76200" algn="ctr" rotWithShape="0">
              <a:schemeClr val="tx1">
                <a:lumMod val="75000"/>
                <a:lumOff val="25000"/>
                <a:alpha val="4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pic>
        <p:nvPicPr>
          <p:cNvPr id="14" name="图片 13" descr="资源 3"/>
          <p:cNvPicPr>
            <a:picLocks noChangeAspect="1"/>
          </p:cNvPicPr>
          <p:nvPr userDrawn="1"/>
        </p:nvPicPr>
        <p:blipFill>
          <a:blip r:embed="rId2"/>
          <a:srcRect l="15332" b="25762"/>
          <a:stretch>
            <a:fillRect/>
          </a:stretch>
        </p:blipFill>
        <p:spPr>
          <a:xfrm flipV="1">
            <a:off x="0" y="-635"/>
            <a:ext cx="12192635" cy="6858635"/>
          </a:xfrm>
          <a:prstGeom prst="rect">
            <a:avLst/>
          </a:prstGeom>
        </p:spPr>
      </p:pic>
      <p:sp>
        <p:nvSpPr>
          <p:cNvPr id="2" name="矩形 1"/>
          <p:cNvSpPr/>
          <p:nvPr userDrawn="1"/>
        </p:nvSpPr>
        <p:spPr>
          <a:xfrm>
            <a:off x="255270" y="253365"/>
            <a:ext cx="11682095" cy="6351270"/>
          </a:xfrm>
          <a:prstGeom prst="rect">
            <a:avLst/>
          </a:prstGeom>
          <a:solidFill>
            <a:schemeClr val="bg1"/>
          </a:solidFill>
          <a:ln>
            <a:noFill/>
          </a:ln>
          <a:effectLst>
            <a:outerShdw blurRad="63500" algn="ctr" rotWithShape="0">
              <a:schemeClr val="tx1">
                <a:lumMod val="75000"/>
                <a:lumOff val="25000"/>
                <a:alpha val="6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tags" Target="../tags/tag57.xml"/><Relationship Id="rId17" Type="http://schemas.openxmlformats.org/officeDocument/2006/relationships/tags" Target="../tags/tag56.xml"/><Relationship Id="rId16" Type="http://schemas.openxmlformats.org/officeDocument/2006/relationships/tags" Target="../tags/tag55.xml"/><Relationship Id="rId15" Type="http://schemas.openxmlformats.org/officeDocument/2006/relationships/tags" Target="../tags/tag54.xml"/><Relationship Id="rId14" Type="http://schemas.openxmlformats.org/officeDocument/2006/relationships/tags" Target="../tags/tag53.xml"/><Relationship Id="rId13" Type="http://schemas.openxmlformats.org/officeDocument/2006/relationships/tags" Target="../tags/tag52.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0" Type="http://schemas.openxmlformats.org/officeDocument/2006/relationships/theme" Target="../theme/theme2.xml"/><Relationship Id="rId2" Type="http://schemas.openxmlformats.org/officeDocument/2006/relationships/slideLayout" Target="../slideLayouts/slideLayout14.xml"/><Relationship Id="rId19" Type="http://schemas.openxmlformats.org/officeDocument/2006/relationships/tags" Target="../tags/tag114.xml"/><Relationship Id="rId18" Type="http://schemas.openxmlformats.org/officeDocument/2006/relationships/tags" Target="../tags/tag113.xml"/><Relationship Id="rId17" Type="http://schemas.openxmlformats.org/officeDocument/2006/relationships/tags" Target="../tags/tag112.xml"/><Relationship Id="rId16" Type="http://schemas.openxmlformats.org/officeDocument/2006/relationships/tags" Target="../tags/tag111.xml"/><Relationship Id="rId15" Type="http://schemas.openxmlformats.org/officeDocument/2006/relationships/tags" Target="../tags/tag110.xml"/><Relationship Id="rId14" Type="http://schemas.openxmlformats.org/officeDocument/2006/relationships/tags" Target="../tags/tag109.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lumMod val="40000"/>
            <a:lumOff val="60000"/>
            <a:alpha val="51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ustDataLst>
      <p:tags r:id="rId18"/>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2">
            <a:lumMod val="40000"/>
            <a:lumOff val="60000"/>
            <a:alpha val="51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ustDataLst>
      <p:tags r:id="rId19"/>
    </p:custData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5.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12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21.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122.xml"/><Relationship Id="rId2" Type="http://schemas.openxmlformats.org/officeDocument/2006/relationships/image" Target="../media/image7.png"/><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23.xml"/><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124.xml"/><Relationship Id="rId2" Type="http://schemas.openxmlformats.org/officeDocument/2006/relationships/image" Target="../media/image10.png"/><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125.xml"/><Relationship Id="rId2" Type="http://schemas.openxmlformats.org/officeDocument/2006/relationships/image" Target="../media/image12.png"/><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26.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127.xml"/><Relationship Id="rId2" Type="http://schemas.openxmlformats.org/officeDocument/2006/relationships/image" Target="../media/image15.png"/><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12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tags" Target="../tags/tag116.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6.png"/><Relationship Id="rId1" Type="http://schemas.openxmlformats.org/officeDocument/2006/relationships/hyperlink" Target="https://github.com/csl30003/lin-study" TargetMode="Externa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8.png"/><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5.xml"/><Relationship Id="rId2" Type="http://schemas.openxmlformats.org/officeDocument/2006/relationships/tags" Target="../tags/tag129.xml"/><Relationship Id="rId1" Type="http://schemas.openxmlformats.org/officeDocument/2006/relationships/image" Target="../media/image19.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3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117.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5.xml"/><Relationship Id="rId2" Type="http://schemas.openxmlformats.org/officeDocument/2006/relationships/tags" Target="../tags/tag118.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1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文本框 57"/>
          <p:cNvSpPr txBox="1"/>
          <p:nvPr/>
        </p:nvSpPr>
        <p:spPr>
          <a:xfrm>
            <a:off x="1015365" y="2525395"/>
            <a:ext cx="10153650" cy="937260"/>
          </a:xfrm>
          <a:prstGeom prst="rect">
            <a:avLst/>
          </a:prstGeom>
          <a:noFill/>
        </p:spPr>
        <p:txBody>
          <a:bodyPr wrap="square" rtlCol="0">
            <a:spAutoFit/>
          </a:bodyPr>
          <a:p>
            <a:pPr algn="dist"/>
            <a:r>
              <a:rPr lang="zh-CN" altLang="en-US" sz="5500" b="1">
                <a:solidFill>
                  <a:srgbClr val="35729C"/>
                </a:solidFill>
                <a:latin typeface="微软雅黑" panose="020B0503020204020204" pitchFamily="34" charset="-122"/>
                <a:ea typeface="微软雅黑" panose="020B0503020204020204" pitchFamily="34" charset="-122"/>
                <a:cs typeface="微软雅黑" panose="020B0503020204020204" pitchFamily="34" charset="-122"/>
              </a:rPr>
              <a:t>软件工程课程实践第一阶段</a:t>
            </a:r>
            <a:r>
              <a:rPr lang="zh-CN" altLang="en-US" sz="5500" b="1">
                <a:solidFill>
                  <a:srgbClr val="35729C"/>
                </a:solidFill>
                <a:latin typeface="微软雅黑" panose="020B0503020204020204" pitchFamily="34" charset="-122"/>
                <a:ea typeface="微软雅黑" panose="020B0503020204020204" pitchFamily="34" charset="-122"/>
                <a:cs typeface="微软雅黑" panose="020B0503020204020204" pitchFamily="34" charset="-122"/>
              </a:rPr>
              <a:t>报告</a:t>
            </a:r>
            <a:endParaRPr lang="zh-CN" altLang="en-US" sz="5500" b="1">
              <a:solidFill>
                <a:srgbClr val="35729C"/>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9" name="文本框 58"/>
          <p:cNvSpPr txBox="1"/>
          <p:nvPr/>
        </p:nvSpPr>
        <p:spPr>
          <a:xfrm>
            <a:off x="3837940" y="3552825"/>
            <a:ext cx="4290060" cy="368300"/>
          </a:xfrm>
          <a:prstGeom prst="rect">
            <a:avLst/>
          </a:prstGeom>
          <a:noFill/>
        </p:spPr>
        <p:txBody>
          <a:bodyPr wrap="square" rtlCol="0">
            <a:spAutoFit/>
          </a:bodyPr>
          <a:p>
            <a:pPr algn="dist"/>
            <a:r>
              <a:rPr lang="zh-CN" altLang="en-US" cap="all">
                <a:solidFill>
                  <a:srgbClr val="35729C">
                    <a:alpha val="50000"/>
                  </a:srgbClr>
                </a:solidFill>
                <a:uFillTx/>
                <a:cs typeface="微软雅黑" panose="020B0503020204020204" pitchFamily="34" charset="-122"/>
              </a:rPr>
              <a:t>一个线上虚拟自习室的构想</a:t>
            </a:r>
            <a:endParaRPr lang="zh-CN" altLang="en-US" cap="all">
              <a:solidFill>
                <a:srgbClr val="35729C">
                  <a:alpha val="50000"/>
                </a:srgbClr>
              </a:solidFill>
              <a:uFillTx/>
              <a:cs typeface="微软雅黑" panose="020B0503020204020204" pitchFamily="34" charset="-122"/>
            </a:endParaRPr>
          </a:p>
        </p:txBody>
      </p:sp>
      <p:sp>
        <p:nvSpPr>
          <p:cNvPr id="2" name="文本框 1"/>
          <p:cNvSpPr txBox="1"/>
          <p:nvPr/>
        </p:nvSpPr>
        <p:spPr>
          <a:xfrm>
            <a:off x="4180840" y="4974590"/>
            <a:ext cx="4289425" cy="398780"/>
          </a:xfrm>
          <a:prstGeom prst="rect">
            <a:avLst/>
          </a:prstGeom>
          <a:noFill/>
        </p:spPr>
        <p:txBody>
          <a:bodyPr wrap="square" rtlCol="0">
            <a:spAutoFit/>
          </a:bodyPr>
          <a:p>
            <a:r>
              <a:rPr lang="zh-CN" altLang="en-US" sz="2000">
                <a:gradFill>
                  <a:gsLst>
                    <a:gs pos="50000">
                      <a:srgbClr val="5A80A7"/>
                    </a:gs>
                    <a:gs pos="0">
                      <a:srgbClr val="91AAC4"/>
                    </a:gs>
                    <a:gs pos="100000">
                      <a:srgbClr val="235589"/>
                    </a:gs>
                  </a:gsLst>
                  <a:lin scaled="1"/>
                </a:gradFill>
                <a:latin typeface="隶变-简" panose="02010600040101010101" charset="-122"/>
                <a:ea typeface="隶变-简" panose="02010600040101010101" charset="-122"/>
                <a:cs typeface="隶变-简" panose="02010600040101010101" charset="-122"/>
              </a:rPr>
              <a:t>魏伯祯</a:t>
            </a:r>
            <a:r>
              <a:rPr lang="en-US" altLang="zh-CN" sz="2000">
                <a:gradFill>
                  <a:gsLst>
                    <a:gs pos="50000">
                      <a:srgbClr val="5A80A7"/>
                    </a:gs>
                    <a:gs pos="0">
                      <a:srgbClr val="91AAC4"/>
                    </a:gs>
                    <a:gs pos="100000">
                      <a:srgbClr val="235589"/>
                    </a:gs>
                  </a:gsLst>
                  <a:lin scaled="1"/>
                </a:gradFill>
                <a:latin typeface="隶变-简" panose="02010600040101010101" charset="-122"/>
                <a:ea typeface="隶变-简" panose="02010600040101010101" charset="-122"/>
                <a:cs typeface="隶变-简" panose="02010600040101010101" charset="-122"/>
              </a:rPr>
              <a:t> </a:t>
            </a:r>
            <a:r>
              <a:rPr lang="zh-CN" altLang="en-US" sz="2000">
                <a:gradFill>
                  <a:gsLst>
                    <a:gs pos="50000">
                      <a:srgbClr val="5A80A7"/>
                    </a:gs>
                    <a:gs pos="0">
                      <a:srgbClr val="91AAC4"/>
                    </a:gs>
                    <a:gs pos="100000">
                      <a:srgbClr val="235589"/>
                    </a:gs>
                  </a:gsLst>
                  <a:lin scaled="1"/>
                </a:gradFill>
                <a:latin typeface="隶变-简" panose="02010600040101010101" charset="-122"/>
                <a:ea typeface="隶变-简" panose="02010600040101010101" charset="-122"/>
                <a:cs typeface="隶变-简" panose="02010600040101010101" charset="-122"/>
              </a:rPr>
              <a:t>张艺</a:t>
            </a:r>
            <a:r>
              <a:rPr lang="en-US" altLang="zh-CN" sz="2000">
                <a:gradFill>
                  <a:gsLst>
                    <a:gs pos="50000">
                      <a:srgbClr val="5A80A7"/>
                    </a:gs>
                    <a:gs pos="0">
                      <a:srgbClr val="91AAC4"/>
                    </a:gs>
                    <a:gs pos="100000">
                      <a:srgbClr val="235589"/>
                    </a:gs>
                  </a:gsLst>
                  <a:lin scaled="1"/>
                </a:gradFill>
                <a:latin typeface="隶变-简" panose="02010600040101010101" charset="-122"/>
                <a:ea typeface="隶变-简" panose="02010600040101010101" charset="-122"/>
                <a:cs typeface="隶变-简" panose="02010600040101010101" charset="-122"/>
              </a:rPr>
              <a:t> </a:t>
            </a:r>
            <a:r>
              <a:rPr lang="zh-CN" altLang="en-US" sz="2000">
                <a:gradFill>
                  <a:gsLst>
                    <a:gs pos="50000">
                      <a:srgbClr val="5A80A7"/>
                    </a:gs>
                    <a:gs pos="0">
                      <a:srgbClr val="91AAC4"/>
                    </a:gs>
                    <a:gs pos="100000">
                      <a:srgbClr val="235589"/>
                    </a:gs>
                  </a:gsLst>
                  <a:lin scaled="1"/>
                </a:gradFill>
                <a:latin typeface="隶变-简" panose="02010600040101010101" charset="-122"/>
                <a:ea typeface="隶变-简" panose="02010600040101010101" charset="-122"/>
                <a:cs typeface="隶变-简" panose="02010600040101010101" charset="-122"/>
              </a:rPr>
              <a:t>周钰博</a:t>
            </a:r>
            <a:r>
              <a:rPr lang="en-US" altLang="zh-CN" sz="2000">
                <a:gradFill>
                  <a:gsLst>
                    <a:gs pos="50000">
                      <a:srgbClr val="5A80A7"/>
                    </a:gs>
                    <a:gs pos="0">
                      <a:srgbClr val="91AAC4"/>
                    </a:gs>
                    <a:gs pos="100000">
                      <a:srgbClr val="235589"/>
                    </a:gs>
                  </a:gsLst>
                  <a:lin scaled="1"/>
                </a:gradFill>
                <a:latin typeface="隶变-简" panose="02010600040101010101" charset="-122"/>
                <a:ea typeface="隶变-简" panose="02010600040101010101" charset="-122"/>
                <a:cs typeface="隶变-简" panose="02010600040101010101" charset="-122"/>
              </a:rPr>
              <a:t> </a:t>
            </a:r>
            <a:r>
              <a:rPr lang="zh-CN" altLang="en-US" sz="2000">
                <a:gradFill>
                  <a:gsLst>
                    <a:gs pos="50000">
                      <a:srgbClr val="5A80A7"/>
                    </a:gs>
                    <a:gs pos="0">
                      <a:srgbClr val="91AAC4"/>
                    </a:gs>
                    <a:gs pos="100000">
                      <a:srgbClr val="235589"/>
                    </a:gs>
                  </a:gsLst>
                  <a:lin scaled="1"/>
                </a:gradFill>
                <a:latin typeface="隶变-简" panose="02010600040101010101" charset="-122"/>
                <a:ea typeface="隶变-简" panose="02010600040101010101" charset="-122"/>
                <a:cs typeface="隶变-简" panose="02010600040101010101" charset="-122"/>
              </a:rPr>
              <a:t>赵庆</a:t>
            </a:r>
            <a:r>
              <a:rPr lang="en-US" altLang="zh-CN" sz="2000">
                <a:gradFill>
                  <a:gsLst>
                    <a:gs pos="50000">
                      <a:srgbClr val="5A80A7"/>
                    </a:gs>
                    <a:gs pos="0">
                      <a:srgbClr val="91AAC4"/>
                    </a:gs>
                    <a:gs pos="100000">
                      <a:srgbClr val="235589"/>
                    </a:gs>
                  </a:gsLst>
                  <a:lin scaled="1"/>
                </a:gradFill>
                <a:latin typeface="隶变-简" panose="02010600040101010101" charset="-122"/>
                <a:ea typeface="隶变-简" panose="02010600040101010101" charset="-122"/>
                <a:cs typeface="隶变-简" panose="02010600040101010101" charset="-122"/>
              </a:rPr>
              <a:t> </a:t>
            </a:r>
            <a:r>
              <a:rPr lang="zh-CN" altLang="en-US" sz="2000">
                <a:gradFill>
                  <a:gsLst>
                    <a:gs pos="50000">
                      <a:srgbClr val="5A80A7"/>
                    </a:gs>
                    <a:gs pos="0">
                      <a:srgbClr val="91AAC4"/>
                    </a:gs>
                    <a:gs pos="100000">
                      <a:srgbClr val="235589"/>
                    </a:gs>
                  </a:gsLst>
                  <a:lin scaled="1"/>
                </a:gradFill>
                <a:latin typeface="隶变-简" panose="02010600040101010101" charset="-122"/>
                <a:ea typeface="隶变-简" panose="02010600040101010101" charset="-122"/>
                <a:cs typeface="隶变-简" panose="02010600040101010101" charset="-122"/>
              </a:rPr>
              <a:t>毛瀚燚</a:t>
            </a:r>
            <a:endParaRPr lang="zh-CN" altLang="en-US" sz="2000">
              <a:gradFill>
                <a:gsLst>
                  <a:gs pos="50000">
                    <a:srgbClr val="5A80A7"/>
                  </a:gs>
                  <a:gs pos="0">
                    <a:srgbClr val="91AAC4"/>
                  </a:gs>
                  <a:gs pos="100000">
                    <a:srgbClr val="235589"/>
                  </a:gs>
                </a:gsLst>
                <a:lin scaled="1"/>
              </a:gradFill>
              <a:latin typeface="隶变-简" panose="02010600040101010101" charset="-122"/>
              <a:ea typeface="隶变-简" panose="02010600040101010101" charset="-122"/>
              <a:cs typeface="隶变-简" panose="02010600040101010101" charset="-122"/>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矩形 85"/>
          <p:cNvSpPr/>
          <p:nvPr/>
        </p:nvSpPr>
        <p:spPr>
          <a:xfrm>
            <a:off x="1273484" y="166467"/>
            <a:ext cx="9033944" cy="652506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ltLang="zh-CN">
                <a:solidFill>
                  <a:schemeClr val="tx1"/>
                </a:solidFill>
              </a:rPr>
              <a:t>web</a:t>
            </a:r>
            <a:r>
              <a:rPr lang="zh-CN" altLang="en-US">
                <a:solidFill>
                  <a:schemeClr val="tx1"/>
                </a:solidFill>
              </a:rPr>
              <a:t>虚拟自习室</a:t>
            </a:r>
            <a:endParaRPr lang="zh-CN" altLang="en-US">
              <a:solidFill>
                <a:schemeClr val="tx1"/>
              </a:solidFill>
            </a:endParaRPr>
          </a:p>
        </p:txBody>
      </p:sp>
      <p:grpSp>
        <p:nvGrpSpPr>
          <p:cNvPr id="45" name="组合 44"/>
          <p:cNvGrpSpPr/>
          <p:nvPr/>
        </p:nvGrpSpPr>
        <p:grpSpPr>
          <a:xfrm>
            <a:off x="1042035" y="357109"/>
            <a:ext cx="1923105" cy="327010"/>
            <a:chOff x="2403833" y="1956264"/>
            <a:chExt cx="2187019" cy="386296"/>
          </a:xfrm>
        </p:grpSpPr>
        <p:cxnSp>
          <p:nvCxnSpPr>
            <p:cNvPr id="24" name="直接连接符 23"/>
            <p:cNvCxnSpPr/>
            <p:nvPr/>
          </p:nvCxnSpPr>
          <p:spPr>
            <a:xfrm flipV="1">
              <a:off x="2403833" y="2102177"/>
              <a:ext cx="1489437" cy="37707"/>
            </a:xfrm>
            <a:prstGeom prst="line">
              <a:avLst/>
            </a:prstGeom>
          </p:spPr>
          <p:style>
            <a:lnRef idx="1">
              <a:schemeClr val="dk1"/>
            </a:lnRef>
            <a:fillRef idx="0">
              <a:schemeClr val="dk1"/>
            </a:fillRef>
            <a:effectRef idx="0">
              <a:schemeClr val="dk1"/>
            </a:effectRef>
            <a:fontRef idx="minor">
              <a:schemeClr val="tx1"/>
            </a:fontRef>
          </p:style>
        </p:cxnSp>
        <p:sp>
          <p:nvSpPr>
            <p:cNvPr id="35" name="椭圆 34"/>
            <p:cNvSpPr/>
            <p:nvPr/>
          </p:nvSpPr>
          <p:spPr>
            <a:xfrm>
              <a:off x="3864988" y="1956264"/>
              <a:ext cx="725864" cy="38629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900">
                  <a:solidFill>
                    <a:schemeClr val="tx1"/>
                  </a:solidFill>
                </a:rPr>
                <a:t>注册</a:t>
              </a:r>
              <a:endParaRPr lang="zh-CN" altLang="en-US" sz="900">
                <a:solidFill>
                  <a:schemeClr val="tx1"/>
                </a:solidFill>
              </a:endParaRPr>
            </a:p>
          </p:txBody>
        </p:sp>
      </p:grpSp>
      <p:grpSp>
        <p:nvGrpSpPr>
          <p:cNvPr id="52" name="组合 51"/>
          <p:cNvGrpSpPr/>
          <p:nvPr/>
        </p:nvGrpSpPr>
        <p:grpSpPr>
          <a:xfrm>
            <a:off x="600826" y="281377"/>
            <a:ext cx="439329" cy="556471"/>
            <a:chOff x="2017332" y="1965488"/>
            <a:chExt cx="499619" cy="657358"/>
          </a:xfrm>
        </p:grpSpPr>
        <p:grpSp>
          <p:nvGrpSpPr>
            <p:cNvPr id="16" name="组合 15"/>
            <p:cNvGrpSpPr/>
            <p:nvPr/>
          </p:nvGrpSpPr>
          <p:grpSpPr>
            <a:xfrm>
              <a:off x="2144595" y="1965488"/>
              <a:ext cx="207390" cy="348791"/>
              <a:chOff x="782425" y="1225485"/>
              <a:chExt cx="207390" cy="348791"/>
            </a:xfrm>
          </p:grpSpPr>
          <p:sp>
            <p:nvSpPr>
              <p:cNvPr id="5" name="椭圆 4"/>
              <p:cNvSpPr/>
              <p:nvPr/>
            </p:nvSpPr>
            <p:spPr>
              <a:xfrm>
                <a:off x="848412" y="1225485"/>
                <a:ext cx="113122" cy="131975"/>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782425" y="1395167"/>
                <a:ext cx="2073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5" idx="4"/>
              </p:cNvCxnSpPr>
              <p:nvPr/>
            </p:nvCxnSpPr>
            <p:spPr>
              <a:xfrm>
                <a:off x="904973" y="1357460"/>
                <a:ext cx="0" cy="1414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782425" y="1498862"/>
                <a:ext cx="122548" cy="754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904973" y="1498862"/>
                <a:ext cx="84842" cy="754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文本框 36"/>
            <p:cNvSpPr txBox="1"/>
            <p:nvPr/>
          </p:nvSpPr>
          <p:spPr>
            <a:xfrm>
              <a:off x="2017332" y="2368342"/>
              <a:ext cx="499619" cy="254504"/>
            </a:xfrm>
            <a:prstGeom prst="rect">
              <a:avLst/>
            </a:prstGeom>
            <a:noFill/>
          </p:spPr>
          <p:txBody>
            <a:bodyPr wrap="square" rtlCol="0">
              <a:spAutoFit/>
            </a:bodyPr>
            <a:lstStyle/>
            <a:p>
              <a:r>
                <a:rPr lang="zh-CN" altLang="en-US" sz="800"/>
                <a:t>访客</a:t>
              </a:r>
              <a:endParaRPr lang="zh-CN" altLang="en-US" sz="1050"/>
            </a:p>
          </p:txBody>
        </p:sp>
      </p:grpSp>
      <p:grpSp>
        <p:nvGrpSpPr>
          <p:cNvPr id="51" name="组合 50"/>
          <p:cNvGrpSpPr/>
          <p:nvPr/>
        </p:nvGrpSpPr>
        <p:grpSpPr>
          <a:xfrm>
            <a:off x="524489" y="1398966"/>
            <a:ext cx="663136" cy="518878"/>
            <a:chOff x="1899503" y="3707366"/>
            <a:chExt cx="754140" cy="612949"/>
          </a:xfrm>
        </p:grpSpPr>
        <p:grpSp>
          <p:nvGrpSpPr>
            <p:cNvPr id="17" name="组合 16"/>
            <p:cNvGrpSpPr/>
            <p:nvPr/>
          </p:nvGrpSpPr>
          <p:grpSpPr>
            <a:xfrm>
              <a:off x="2102174" y="3707366"/>
              <a:ext cx="207390" cy="348791"/>
              <a:chOff x="782425" y="1225485"/>
              <a:chExt cx="207390" cy="348791"/>
            </a:xfrm>
          </p:grpSpPr>
          <p:sp>
            <p:nvSpPr>
              <p:cNvPr id="18" name="椭圆 17"/>
              <p:cNvSpPr/>
              <p:nvPr/>
            </p:nvSpPr>
            <p:spPr>
              <a:xfrm>
                <a:off x="848412" y="1225485"/>
                <a:ext cx="113122" cy="131975"/>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p:nvCxnSpPr>
            <p:spPr>
              <a:xfrm>
                <a:off x="782425" y="1395167"/>
                <a:ext cx="2073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8" idx="4"/>
              </p:cNvCxnSpPr>
              <p:nvPr/>
            </p:nvCxnSpPr>
            <p:spPr>
              <a:xfrm>
                <a:off x="904973" y="1357460"/>
                <a:ext cx="0" cy="1414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782425" y="1498862"/>
                <a:ext cx="122548" cy="754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904973" y="1498862"/>
                <a:ext cx="84842" cy="754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文本框 37"/>
            <p:cNvSpPr txBox="1"/>
            <p:nvPr/>
          </p:nvSpPr>
          <p:spPr>
            <a:xfrm>
              <a:off x="1899503" y="4065812"/>
              <a:ext cx="754140" cy="254503"/>
            </a:xfrm>
            <a:prstGeom prst="rect">
              <a:avLst/>
            </a:prstGeom>
            <a:noFill/>
          </p:spPr>
          <p:txBody>
            <a:bodyPr wrap="square" rtlCol="0">
              <a:spAutoFit/>
            </a:bodyPr>
            <a:lstStyle/>
            <a:p>
              <a:r>
                <a:rPr lang="zh-CN" altLang="en-US" sz="800"/>
                <a:t>注册用户</a:t>
              </a:r>
              <a:endParaRPr lang="zh-CN" altLang="en-US" sz="1100"/>
            </a:p>
          </p:txBody>
        </p:sp>
      </p:grpSp>
      <p:grpSp>
        <p:nvGrpSpPr>
          <p:cNvPr id="40" name="组合 39"/>
          <p:cNvGrpSpPr/>
          <p:nvPr/>
        </p:nvGrpSpPr>
        <p:grpSpPr>
          <a:xfrm>
            <a:off x="1035506" y="970032"/>
            <a:ext cx="2113312" cy="540653"/>
            <a:chOff x="2238225" y="1956264"/>
            <a:chExt cx="2352627" cy="638672"/>
          </a:xfrm>
        </p:grpSpPr>
        <p:cxnSp>
          <p:nvCxnSpPr>
            <p:cNvPr id="41" name="直接连接符 40"/>
            <p:cNvCxnSpPr>
              <a:endCxn id="42" idx="3"/>
            </p:cNvCxnSpPr>
            <p:nvPr/>
          </p:nvCxnSpPr>
          <p:spPr>
            <a:xfrm flipV="1">
              <a:off x="2238225" y="2285987"/>
              <a:ext cx="1733064" cy="308949"/>
            </a:xfrm>
            <a:prstGeom prst="line">
              <a:avLst/>
            </a:prstGeom>
          </p:spPr>
          <p:style>
            <a:lnRef idx="1">
              <a:schemeClr val="dk1"/>
            </a:lnRef>
            <a:fillRef idx="0">
              <a:schemeClr val="dk1"/>
            </a:fillRef>
            <a:effectRef idx="0">
              <a:schemeClr val="dk1"/>
            </a:effectRef>
            <a:fontRef idx="minor">
              <a:schemeClr val="tx1"/>
            </a:fontRef>
          </p:style>
        </p:cxnSp>
        <p:sp>
          <p:nvSpPr>
            <p:cNvPr id="42" name="椭圆 41"/>
            <p:cNvSpPr/>
            <p:nvPr/>
          </p:nvSpPr>
          <p:spPr>
            <a:xfrm>
              <a:off x="3864988" y="1956264"/>
              <a:ext cx="725864" cy="38629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900">
                  <a:solidFill>
                    <a:schemeClr val="tx1"/>
                  </a:solidFill>
                </a:rPr>
                <a:t>登录</a:t>
              </a:r>
              <a:endParaRPr lang="zh-CN" altLang="en-US" sz="900">
                <a:solidFill>
                  <a:schemeClr val="tx1"/>
                </a:solidFill>
              </a:endParaRPr>
            </a:p>
          </p:txBody>
        </p:sp>
      </p:grpSp>
      <p:grpSp>
        <p:nvGrpSpPr>
          <p:cNvPr id="58" name="组合 57"/>
          <p:cNvGrpSpPr/>
          <p:nvPr/>
        </p:nvGrpSpPr>
        <p:grpSpPr>
          <a:xfrm>
            <a:off x="786864" y="1976979"/>
            <a:ext cx="2514398" cy="4036951"/>
            <a:chOff x="3134803" y="-2244322"/>
            <a:chExt cx="2799134" cy="4768837"/>
          </a:xfrm>
        </p:grpSpPr>
        <p:cxnSp>
          <p:nvCxnSpPr>
            <p:cNvPr id="59" name="直接连接符 58"/>
            <p:cNvCxnSpPr>
              <a:endCxn id="60" idx="2"/>
            </p:cNvCxnSpPr>
            <p:nvPr/>
          </p:nvCxnSpPr>
          <p:spPr>
            <a:xfrm>
              <a:off x="3134803" y="-2244322"/>
              <a:ext cx="1263102" cy="4537290"/>
            </a:xfrm>
            <a:prstGeom prst="line">
              <a:avLst/>
            </a:prstGeom>
          </p:spPr>
          <p:style>
            <a:lnRef idx="1">
              <a:schemeClr val="dk1"/>
            </a:lnRef>
            <a:fillRef idx="0">
              <a:schemeClr val="dk1"/>
            </a:fillRef>
            <a:effectRef idx="0">
              <a:schemeClr val="dk1"/>
            </a:effectRef>
            <a:fontRef idx="minor">
              <a:schemeClr val="tx1"/>
            </a:fontRef>
          </p:style>
        </p:cxnSp>
        <p:sp>
          <p:nvSpPr>
            <p:cNvPr id="60" name="椭圆 59"/>
            <p:cNvSpPr/>
            <p:nvPr/>
          </p:nvSpPr>
          <p:spPr>
            <a:xfrm>
              <a:off x="4397905" y="2061420"/>
              <a:ext cx="1536032" cy="463095"/>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800">
                  <a:solidFill>
                    <a:schemeClr val="tx1"/>
                  </a:solidFill>
                </a:rPr>
                <a:t>管理个人信息</a:t>
              </a:r>
              <a:endParaRPr lang="en-US" altLang="zh-CN" sz="800">
                <a:solidFill>
                  <a:schemeClr val="tx1"/>
                </a:solidFill>
              </a:endParaRPr>
            </a:p>
            <a:p>
              <a:pPr algn="ctr"/>
              <a:r>
                <a:rPr lang="en-US" altLang="zh-CN" sz="800">
                  <a:solidFill>
                    <a:schemeClr val="tx1"/>
                  </a:solidFill>
                </a:rPr>
                <a:t>——————</a:t>
              </a:r>
              <a:endParaRPr lang="en-US" altLang="zh-CN" sz="800">
                <a:solidFill>
                  <a:schemeClr val="tx1"/>
                </a:solidFill>
              </a:endParaRPr>
            </a:p>
            <a:p>
              <a:pPr algn="ctr"/>
              <a:r>
                <a:rPr lang="zh-CN" altLang="en-US" sz="800">
                  <a:solidFill>
                    <a:schemeClr val="tx1"/>
                  </a:solidFill>
                </a:rPr>
                <a:t>修改个人信息</a:t>
              </a:r>
              <a:endParaRPr lang="zh-CN" altLang="en-US" sz="800">
                <a:solidFill>
                  <a:schemeClr val="tx1"/>
                </a:solidFill>
              </a:endParaRPr>
            </a:p>
          </p:txBody>
        </p:sp>
      </p:grpSp>
      <p:grpSp>
        <p:nvGrpSpPr>
          <p:cNvPr id="68" name="组合 67"/>
          <p:cNvGrpSpPr/>
          <p:nvPr/>
        </p:nvGrpSpPr>
        <p:grpSpPr>
          <a:xfrm>
            <a:off x="725499" y="831521"/>
            <a:ext cx="159568" cy="464135"/>
            <a:chOff x="2066824" y="3029821"/>
            <a:chExt cx="181466" cy="548281"/>
          </a:xfrm>
        </p:grpSpPr>
        <p:cxnSp>
          <p:nvCxnSpPr>
            <p:cNvPr id="69" name="直接连接符 68"/>
            <p:cNvCxnSpPr/>
            <p:nvPr/>
          </p:nvCxnSpPr>
          <p:spPr>
            <a:xfrm>
              <a:off x="2154018" y="3177455"/>
              <a:ext cx="7" cy="400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等腰三角形 69"/>
            <p:cNvSpPr/>
            <p:nvPr/>
          </p:nvSpPr>
          <p:spPr>
            <a:xfrm>
              <a:off x="2066824" y="3029821"/>
              <a:ext cx="181466" cy="159134"/>
            </a:xfrm>
            <a:prstGeom prst="triangl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5" name="组合 144"/>
          <p:cNvGrpSpPr/>
          <p:nvPr/>
        </p:nvGrpSpPr>
        <p:grpSpPr>
          <a:xfrm>
            <a:off x="1090950" y="875581"/>
            <a:ext cx="6091616" cy="1012966"/>
            <a:chOff x="4060153" y="2341015"/>
            <a:chExt cx="6927587" cy="1196613"/>
          </a:xfrm>
        </p:grpSpPr>
        <p:cxnSp>
          <p:nvCxnSpPr>
            <p:cNvPr id="47" name="直接连接符 46"/>
            <p:cNvCxnSpPr/>
            <p:nvPr/>
          </p:nvCxnSpPr>
          <p:spPr>
            <a:xfrm>
              <a:off x="4060153" y="3245793"/>
              <a:ext cx="3058611" cy="0"/>
            </a:xfrm>
            <a:prstGeom prst="line">
              <a:avLst/>
            </a:prstGeom>
          </p:spPr>
          <p:style>
            <a:lnRef idx="1">
              <a:schemeClr val="dk1"/>
            </a:lnRef>
            <a:fillRef idx="0">
              <a:schemeClr val="dk1"/>
            </a:fillRef>
            <a:effectRef idx="0">
              <a:schemeClr val="dk1"/>
            </a:effectRef>
            <a:fontRef idx="minor">
              <a:schemeClr val="tx1"/>
            </a:fontRef>
          </p:style>
        </p:cxnSp>
        <p:sp>
          <p:nvSpPr>
            <p:cNvPr id="93" name="椭圆 92"/>
            <p:cNvSpPr/>
            <p:nvPr/>
          </p:nvSpPr>
          <p:spPr>
            <a:xfrm>
              <a:off x="7113964" y="2856833"/>
              <a:ext cx="1288904" cy="680795"/>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zh-CN" altLang="en-US" sz="700">
                  <a:solidFill>
                    <a:schemeClr val="tx1"/>
                  </a:solidFill>
                </a:rPr>
                <a:t>进入自习楼</a:t>
              </a:r>
              <a:endParaRPr lang="en-US" altLang="zh-CN" sz="700">
                <a:solidFill>
                  <a:schemeClr val="tx1"/>
                </a:solidFill>
              </a:endParaRPr>
            </a:p>
            <a:p>
              <a:pPr algn="ctr">
                <a:lnSpc>
                  <a:spcPct val="80000"/>
                </a:lnSpc>
              </a:pPr>
              <a:r>
                <a:rPr lang="en-US" altLang="zh-CN" sz="700">
                  <a:solidFill>
                    <a:schemeClr val="tx1"/>
                  </a:solidFill>
                </a:rPr>
                <a:t>——————</a:t>
              </a:r>
              <a:endParaRPr lang="en-US" altLang="zh-CN" sz="700">
                <a:solidFill>
                  <a:schemeClr val="tx1"/>
                </a:solidFill>
              </a:endParaRPr>
            </a:p>
            <a:p>
              <a:pPr algn="ctr"/>
              <a:r>
                <a:rPr lang="zh-CN" altLang="en-US" sz="700">
                  <a:solidFill>
                    <a:schemeClr val="tx1"/>
                  </a:solidFill>
                </a:rPr>
                <a:t>离开自习楼</a:t>
              </a:r>
              <a:endParaRPr lang="en-US" altLang="zh-CN" sz="700">
                <a:solidFill>
                  <a:schemeClr val="tx1"/>
                </a:solidFill>
              </a:endParaRPr>
            </a:p>
            <a:p>
              <a:pPr algn="ctr"/>
              <a:r>
                <a:rPr lang="zh-CN" altLang="en-US" sz="700">
                  <a:solidFill>
                    <a:schemeClr val="tx1"/>
                  </a:solidFill>
                </a:rPr>
                <a:t>进入教室</a:t>
              </a:r>
              <a:endParaRPr lang="en-US" altLang="zh-CN" sz="700">
                <a:solidFill>
                  <a:schemeClr val="tx1"/>
                </a:solidFill>
              </a:endParaRPr>
            </a:p>
          </p:txBody>
        </p:sp>
        <p:grpSp>
          <p:nvGrpSpPr>
            <p:cNvPr id="100" name="组合 99"/>
            <p:cNvGrpSpPr/>
            <p:nvPr/>
          </p:nvGrpSpPr>
          <p:grpSpPr>
            <a:xfrm>
              <a:off x="8397778" y="2341015"/>
              <a:ext cx="2589962" cy="1134410"/>
              <a:chOff x="8888676" y="2414361"/>
              <a:chExt cx="2589962" cy="1134410"/>
            </a:xfrm>
          </p:grpSpPr>
          <p:grpSp>
            <p:nvGrpSpPr>
              <p:cNvPr id="94" name="组合 93"/>
              <p:cNvGrpSpPr/>
              <p:nvPr/>
            </p:nvGrpSpPr>
            <p:grpSpPr>
              <a:xfrm>
                <a:off x="8888676" y="3349511"/>
                <a:ext cx="1472120" cy="39094"/>
                <a:chOff x="5629071" y="3306513"/>
                <a:chExt cx="1472120" cy="39094"/>
              </a:xfrm>
            </p:grpSpPr>
            <p:cxnSp>
              <p:nvCxnSpPr>
                <p:cNvPr id="95" name="直接箭头连接符 94"/>
                <p:cNvCxnSpPr/>
                <p:nvPr/>
              </p:nvCxnSpPr>
              <p:spPr>
                <a:xfrm flipH="1" flipV="1">
                  <a:off x="5629071" y="3306513"/>
                  <a:ext cx="1472120" cy="39094"/>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6" name="直接箭头连接符 95"/>
                <p:cNvCxnSpPr/>
                <p:nvPr/>
              </p:nvCxnSpPr>
              <p:spPr>
                <a:xfrm flipH="1">
                  <a:off x="5629071" y="3306513"/>
                  <a:ext cx="5836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7" name="直接连接符 96"/>
              <p:cNvCxnSpPr/>
              <p:nvPr/>
            </p:nvCxnSpPr>
            <p:spPr>
              <a:xfrm flipH="1">
                <a:off x="9624736" y="2865884"/>
                <a:ext cx="139433" cy="50141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8" name="矩形: 圆角 97"/>
              <p:cNvSpPr/>
              <p:nvPr/>
            </p:nvSpPr>
            <p:spPr>
              <a:xfrm>
                <a:off x="9537188" y="2414361"/>
                <a:ext cx="1337718" cy="43722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800">
                    <a:solidFill>
                      <a:schemeClr val="tx1"/>
                    </a:solidFill>
                  </a:rPr>
                  <a:t>条件：点击离开按钮</a:t>
                </a:r>
                <a:endParaRPr lang="en-US" altLang="zh-CN" sz="800">
                  <a:solidFill>
                    <a:schemeClr val="tx1"/>
                  </a:solidFill>
                </a:endParaRPr>
              </a:p>
              <a:p>
                <a:r>
                  <a:rPr lang="zh-CN" altLang="en-US" sz="800">
                    <a:solidFill>
                      <a:schemeClr val="tx1"/>
                    </a:solidFill>
                  </a:rPr>
                  <a:t>扩展点：离开自习楼</a:t>
                </a:r>
                <a:endParaRPr lang="zh-CN" altLang="en-US" sz="800">
                  <a:solidFill>
                    <a:schemeClr val="tx1"/>
                  </a:solidFill>
                </a:endParaRPr>
              </a:p>
            </p:txBody>
          </p:sp>
          <p:sp>
            <p:nvSpPr>
              <p:cNvPr id="99" name="椭圆 98"/>
              <p:cNvSpPr/>
              <p:nvPr/>
            </p:nvSpPr>
            <p:spPr>
              <a:xfrm>
                <a:off x="10360796" y="3228438"/>
                <a:ext cx="1117842" cy="320333"/>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zh-CN" altLang="en-US" sz="800">
                    <a:solidFill>
                      <a:schemeClr val="tx1"/>
                    </a:solidFill>
                  </a:rPr>
                  <a:t>离开自习楼</a:t>
                </a:r>
                <a:endParaRPr lang="en-US" altLang="zh-CN" sz="800">
                  <a:solidFill>
                    <a:schemeClr val="tx1"/>
                  </a:solidFill>
                </a:endParaRPr>
              </a:p>
            </p:txBody>
          </p:sp>
        </p:grpSp>
      </p:grpSp>
      <p:grpSp>
        <p:nvGrpSpPr>
          <p:cNvPr id="146" name="组合 145"/>
          <p:cNvGrpSpPr/>
          <p:nvPr/>
        </p:nvGrpSpPr>
        <p:grpSpPr>
          <a:xfrm>
            <a:off x="2982939" y="2087156"/>
            <a:ext cx="3406317" cy="1138187"/>
            <a:chOff x="7113964" y="2561675"/>
            <a:chExt cx="3873776" cy="1344537"/>
          </a:xfrm>
        </p:grpSpPr>
        <p:sp>
          <p:nvSpPr>
            <p:cNvPr id="159" name="椭圆 158"/>
            <p:cNvSpPr/>
            <p:nvPr/>
          </p:nvSpPr>
          <p:spPr>
            <a:xfrm>
              <a:off x="7113964" y="3010483"/>
              <a:ext cx="1288903" cy="895729"/>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zh-CN" altLang="en-US" sz="700">
                  <a:solidFill>
                    <a:schemeClr val="tx1"/>
                  </a:solidFill>
                </a:rPr>
                <a:t>进入教室</a:t>
              </a:r>
              <a:endParaRPr lang="en-US" altLang="zh-CN" sz="700">
                <a:solidFill>
                  <a:schemeClr val="tx1"/>
                </a:solidFill>
              </a:endParaRPr>
            </a:p>
            <a:p>
              <a:pPr algn="ctr">
                <a:lnSpc>
                  <a:spcPct val="80000"/>
                </a:lnSpc>
              </a:pPr>
              <a:r>
                <a:rPr lang="en-US" altLang="zh-CN" sz="700">
                  <a:solidFill>
                    <a:schemeClr val="tx1"/>
                  </a:solidFill>
                </a:rPr>
                <a:t>——————</a:t>
              </a:r>
              <a:endParaRPr lang="en-US" altLang="zh-CN" sz="700">
                <a:solidFill>
                  <a:schemeClr val="tx1"/>
                </a:solidFill>
              </a:endParaRPr>
            </a:p>
            <a:p>
              <a:pPr algn="ctr"/>
              <a:r>
                <a:rPr lang="zh-CN" altLang="en-US" sz="700">
                  <a:solidFill>
                    <a:schemeClr val="tx1"/>
                  </a:solidFill>
                </a:rPr>
                <a:t>离开教室</a:t>
              </a:r>
              <a:endParaRPr lang="en-US" altLang="zh-CN" sz="700">
                <a:solidFill>
                  <a:schemeClr val="tx1"/>
                </a:solidFill>
              </a:endParaRPr>
            </a:p>
            <a:p>
              <a:pPr algn="ctr"/>
              <a:r>
                <a:rPr lang="zh-CN" altLang="en-US" sz="700">
                  <a:solidFill>
                    <a:schemeClr val="tx1"/>
                  </a:solidFill>
                </a:rPr>
                <a:t>座位入座</a:t>
              </a:r>
              <a:endParaRPr lang="en-US" altLang="zh-CN" sz="700">
                <a:solidFill>
                  <a:schemeClr val="tx1"/>
                </a:solidFill>
              </a:endParaRPr>
            </a:p>
            <a:p>
              <a:pPr algn="ctr"/>
              <a:r>
                <a:rPr lang="zh-CN" altLang="en-US" sz="700">
                  <a:solidFill>
                    <a:schemeClr val="tx1"/>
                  </a:solidFill>
                </a:rPr>
                <a:t>查看同学信息</a:t>
              </a:r>
              <a:endParaRPr lang="en-US" altLang="zh-CN" sz="700">
                <a:solidFill>
                  <a:schemeClr val="tx1"/>
                </a:solidFill>
              </a:endParaRPr>
            </a:p>
          </p:txBody>
        </p:sp>
        <p:grpSp>
          <p:nvGrpSpPr>
            <p:cNvPr id="149" name="组合 148"/>
            <p:cNvGrpSpPr/>
            <p:nvPr/>
          </p:nvGrpSpPr>
          <p:grpSpPr>
            <a:xfrm>
              <a:off x="8397778" y="2561675"/>
              <a:ext cx="2589962" cy="913750"/>
              <a:chOff x="8888676" y="2635021"/>
              <a:chExt cx="2589962" cy="913750"/>
            </a:xfrm>
          </p:grpSpPr>
          <p:grpSp>
            <p:nvGrpSpPr>
              <p:cNvPr id="150" name="组合 149"/>
              <p:cNvGrpSpPr/>
              <p:nvPr/>
            </p:nvGrpSpPr>
            <p:grpSpPr>
              <a:xfrm>
                <a:off x="8888676" y="3349511"/>
                <a:ext cx="1472120" cy="39094"/>
                <a:chOff x="5629071" y="3306513"/>
                <a:chExt cx="1472120" cy="39094"/>
              </a:xfrm>
            </p:grpSpPr>
            <p:cxnSp>
              <p:nvCxnSpPr>
                <p:cNvPr id="154" name="直接箭头连接符 153"/>
                <p:cNvCxnSpPr/>
                <p:nvPr/>
              </p:nvCxnSpPr>
              <p:spPr>
                <a:xfrm flipH="1" flipV="1">
                  <a:off x="5629071" y="3306513"/>
                  <a:ext cx="1472120" cy="39094"/>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5" name="直接箭头连接符 154"/>
                <p:cNvCxnSpPr/>
                <p:nvPr/>
              </p:nvCxnSpPr>
              <p:spPr>
                <a:xfrm flipH="1">
                  <a:off x="5629071" y="3306513"/>
                  <a:ext cx="5836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51" name="直接连接符 150"/>
              <p:cNvCxnSpPr/>
              <p:nvPr/>
            </p:nvCxnSpPr>
            <p:spPr>
              <a:xfrm flipH="1">
                <a:off x="9624736" y="3083829"/>
                <a:ext cx="77813" cy="28347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2" name="矩形: 圆角 151"/>
              <p:cNvSpPr/>
              <p:nvPr/>
            </p:nvSpPr>
            <p:spPr>
              <a:xfrm>
                <a:off x="9436228" y="2635021"/>
                <a:ext cx="1337718" cy="43722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800">
                    <a:solidFill>
                      <a:schemeClr val="tx1"/>
                    </a:solidFill>
                  </a:rPr>
                  <a:t>条件：点击离开按钮</a:t>
                </a:r>
                <a:endParaRPr lang="en-US" altLang="zh-CN" sz="800">
                  <a:solidFill>
                    <a:schemeClr val="tx1"/>
                  </a:solidFill>
                </a:endParaRPr>
              </a:p>
              <a:p>
                <a:r>
                  <a:rPr lang="zh-CN" altLang="en-US" sz="800">
                    <a:solidFill>
                      <a:schemeClr val="tx1"/>
                    </a:solidFill>
                  </a:rPr>
                  <a:t>扩展点：离开教室</a:t>
                </a:r>
                <a:endParaRPr lang="zh-CN" altLang="en-US" sz="800">
                  <a:solidFill>
                    <a:schemeClr val="tx1"/>
                  </a:solidFill>
                </a:endParaRPr>
              </a:p>
            </p:txBody>
          </p:sp>
          <p:sp>
            <p:nvSpPr>
              <p:cNvPr id="153" name="椭圆 152"/>
              <p:cNvSpPr/>
              <p:nvPr/>
            </p:nvSpPr>
            <p:spPr>
              <a:xfrm>
                <a:off x="10360796" y="3228438"/>
                <a:ext cx="1117842" cy="320333"/>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zh-CN" altLang="en-US" sz="800">
                    <a:solidFill>
                      <a:schemeClr val="tx1"/>
                    </a:solidFill>
                  </a:rPr>
                  <a:t>离开教室</a:t>
                </a:r>
                <a:endParaRPr lang="en-US" altLang="zh-CN" sz="800">
                  <a:solidFill>
                    <a:schemeClr val="tx1"/>
                  </a:solidFill>
                </a:endParaRPr>
              </a:p>
            </p:txBody>
          </p:sp>
        </p:grpSp>
      </p:grpSp>
      <p:grpSp>
        <p:nvGrpSpPr>
          <p:cNvPr id="165" name="组合 164"/>
          <p:cNvGrpSpPr/>
          <p:nvPr/>
        </p:nvGrpSpPr>
        <p:grpSpPr>
          <a:xfrm>
            <a:off x="2928234" y="3265792"/>
            <a:ext cx="3396299" cy="871273"/>
            <a:chOff x="7125356" y="2528702"/>
            <a:chExt cx="3862384" cy="1029232"/>
          </a:xfrm>
        </p:grpSpPr>
        <p:sp>
          <p:nvSpPr>
            <p:cNvPr id="178" name="椭圆 177"/>
            <p:cNvSpPr/>
            <p:nvPr/>
          </p:nvSpPr>
          <p:spPr>
            <a:xfrm>
              <a:off x="7125356" y="2962080"/>
              <a:ext cx="1288904" cy="595854"/>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zh-CN" altLang="en-US" sz="800">
                  <a:solidFill>
                    <a:schemeClr val="tx1"/>
                  </a:solidFill>
                </a:rPr>
                <a:t>座位入座</a:t>
              </a:r>
              <a:endParaRPr lang="en-US" altLang="zh-CN" sz="800">
                <a:solidFill>
                  <a:schemeClr val="tx1"/>
                </a:solidFill>
              </a:endParaRPr>
            </a:p>
            <a:p>
              <a:pPr algn="ctr">
                <a:lnSpc>
                  <a:spcPct val="80000"/>
                </a:lnSpc>
              </a:pPr>
              <a:r>
                <a:rPr lang="en-US" altLang="zh-CN" sz="800">
                  <a:solidFill>
                    <a:schemeClr val="tx1"/>
                  </a:solidFill>
                </a:rPr>
                <a:t>——————</a:t>
              </a:r>
              <a:endParaRPr lang="en-US" altLang="zh-CN" sz="800">
                <a:solidFill>
                  <a:schemeClr val="tx1"/>
                </a:solidFill>
              </a:endParaRPr>
            </a:p>
            <a:p>
              <a:pPr algn="ctr"/>
              <a:r>
                <a:rPr lang="zh-CN" altLang="en-US" sz="800">
                  <a:solidFill>
                    <a:schemeClr val="tx1"/>
                  </a:solidFill>
                </a:rPr>
                <a:t>离开座位</a:t>
              </a:r>
              <a:endParaRPr lang="en-US" altLang="zh-CN" sz="800">
                <a:solidFill>
                  <a:schemeClr val="tx1"/>
                </a:solidFill>
              </a:endParaRPr>
            </a:p>
            <a:p>
              <a:pPr algn="ctr"/>
              <a:r>
                <a:rPr lang="zh-CN" altLang="en-US" sz="800">
                  <a:solidFill>
                    <a:schemeClr val="tx1"/>
                  </a:solidFill>
                </a:rPr>
                <a:t>制订学习计划</a:t>
              </a:r>
              <a:endParaRPr lang="en-US" altLang="zh-CN" sz="800">
                <a:solidFill>
                  <a:schemeClr val="tx1"/>
                </a:solidFill>
              </a:endParaRPr>
            </a:p>
          </p:txBody>
        </p:sp>
        <p:grpSp>
          <p:nvGrpSpPr>
            <p:cNvPr id="168" name="组合 167"/>
            <p:cNvGrpSpPr/>
            <p:nvPr/>
          </p:nvGrpSpPr>
          <p:grpSpPr>
            <a:xfrm>
              <a:off x="8397778" y="2528702"/>
              <a:ext cx="2589962" cy="946723"/>
              <a:chOff x="8888676" y="2602048"/>
              <a:chExt cx="2589962" cy="946723"/>
            </a:xfrm>
          </p:grpSpPr>
          <p:grpSp>
            <p:nvGrpSpPr>
              <p:cNvPr id="169" name="组合 168"/>
              <p:cNvGrpSpPr/>
              <p:nvPr/>
            </p:nvGrpSpPr>
            <p:grpSpPr>
              <a:xfrm>
                <a:off x="8888676" y="3349511"/>
                <a:ext cx="1472120" cy="39094"/>
                <a:chOff x="5629071" y="3306513"/>
                <a:chExt cx="1472120" cy="39094"/>
              </a:xfrm>
            </p:grpSpPr>
            <p:cxnSp>
              <p:nvCxnSpPr>
                <p:cNvPr id="173" name="直接箭头连接符 172"/>
                <p:cNvCxnSpPr/>
                <p:nvPr/>
              </p:nvCxnSpPr>
              <p:spPr>
                <a:xfrm flipH="1" flipV="1">
                  <a:off x="5629071" y="3306513"/>
                  <a:ext cx="1472120" cy="39094"/>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4" name="直接箭头连接符 173"/>
                <p:cNvCxnSpPr/>
                <p:nvPr/>
              </p:nvCxnSpPr>
              <p:spPr>
                <a:xfrm flipH="1">
                  <a:off x="5629071" y="3306513"/>
                  <a:ext cx="5836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70" name="直接连接符 169"/>
              <p:cNvCxnSpPr/>
              <p:nvPr/>
            </p:nvCxnSpPr>
            <p:spPr>
              <a:xfrm flipH="1">
                <a:off x="9624736" y="3030674"/>
                <a:ext cx="128755" cy="33662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1" name="矩形: 圆角 170"/>
              <p:cNvSpPr/>
              <p:nvPr/>
            </p:nvSpPr>
            <p:spPr>
              <a:xfrm>
                <a:off x="9487560" y="2602048"/>
                <a:ext cx="1337718" cy="43722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800">
                    <a:solidFill>
                      <a:schemeClr val="tx1"/>
                    </a:solidFill>
                  </a:rPr>
                  <a:t>条件：点击离开按钮</a:t>
                </a:r>
                <a:endParaRPr lang="en-US" altLang="zh-CN" sz="800">
                  <a:solidFill>
                    <a:schemeClr val="tx1"/>
                  </a:solidFill>
                </a:endParaRPr>
              </a:p>
              <a:p>
                <a:r>
                  <a:rPr lang="zh-CN" altLang="en-US" sz="800">
                    <a:solidFill>
                      <a:schemeClr val="tx1"/>
                    </a:solidFill>
                  </a:rPr>
                  <a:t>扩展点：离开座位</a:t>
                </a:r>
                <a:endParaRPr lang="zh-CN" altLang="en-US" sz="800">
                  <a:solidFill>
                    <a:schemeClr val="tx1"/>
                  </a:solidFill>
                </a:endParaRPr>
              </a:p>
            </p:txBody>
          </p:sp>
          <p:sp>
            <p:nvSpPr>
              <p:cNvPr id="172" name="椭圆 171"/>
              <p:cNvSpPr/>
              <p:nvPr/>
            </p:nvSpPr>
            <p:spPr>
              <a:xfrm>
                <a:off x="10360796" y="3228438"/>
                <a:ext cx="1117842" cy="320333"/>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zh-CN" altLang="en-US" sz="800">
                    <a:solidFill>
                      <a:schemeClr val="tx1"/>
                    </a:solidFill>
                  </a:rPr>
                  <a:t>离开座位</a:t>
                </a:r>
                <a:endParaRPr lang="en-US" altLang="zh-CN" sz="800">
                  <a:solidFill>
                    <a:schemeClr val="tx1"/>
                  </a:solidFill>
                </a:endParaRPr>
              </a:p>
            </p:txBody>
          </p:sp>
        </p:grpSp>
      </p:grpSp>
      <p:grpSp>
        <p:nvGrpSpPr>
          <p:cNvPr id="187" name="组合 186"/>
          <p:cNvGrpSpPr/>
          <p:nvPr/>
        </p:nvGrpSpPr>
        <p:grpSpPr>
          <a:xfrm>
            <a:off x="3281985" y="4222983"/>
            <a:ext cx="6283808" cy="1012965"/>
            <a:chOff x="3841586" y="2341015"/>
            <a:chExt cx="7146154" cy="1196612"/>
          </a:xfrm>
        </p:grpSpPr>
        <p:sp>
          <p:nvSpPr>
            <p:cNvPr id="204" name="椭圆 203"/>
            <p:cNvSpPr/>
            <p:nvPr/>
          </p:nvSpPr>
          <p:spPr>
            <a:xfrm>
              <a:off x="3841586" y="2908220"/>
              <a:ext cx="1472120" cy="441291"/>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zh-CN" altLang="en-US" sz="800">
                  <a:solidFill>
                    <a:schemeClr val="tx1"/>
                  </a:solidFill>
                </a:rPr>
                <a:t>制订学习计划</a:t>
              </a:r>
              <a:endParaRPr lang="en-US" altLang="zh-CN" sz="800">
                <a:solidFill>
                  <a:schemeClr val="tx1"/>
                </a:solidFill>
              </a:endParaRPr>
            </a:p>
            <a:p>
              <a:pPr algn="ctr">
                <a:lnSpc>
                  <a:spcPct val="80000"/>
                </a:lnSpc>
              </a:pPr>
              <a:r>
                <a:rPr lang="en-US" altLang="zh-CN" sz="800">
                  <a:solidFill>
                    <a:schemeClr val="tx1"/>
                  </a:solidFill>
                </a:rPr>
                <a:t>——————</a:t>
              </a:r>
              <a:endParaRPr lang="en-US" altLang="zh-CN" sz="800">
                <a:solidFill>
                  <a:schemeClr val="tx1"/>
                </a:solidFill>
              </a:endParaRPr>
            </a:p>
            <a:p>
              <a:pPr algn="ctr">
                <a:lnSpc>
                  <a:spcPct val="80000"/>
                </a:lnSpc>
              </a:pPr>
              <a:r>
                <a:rPr lang="zh-CN" altLang="en-US" sz="800">
                  <a:solidFill>
                    <a:schemeClr val="tx1"/>
                  </a:solidFill>
                </a:rPr>
                <a:t>开始自习</a:t>
              </a:r>
              <a:endParaRPr lang="en-US" altLang="zh-CN" sz="800">
                <a:solidFill>
                  <a:schemeClr val="tx1"/>
                </a:solidFill>
              </a:endParaRPr>
            </a:p>
          </p:txBody>
        </p:sp>
        <p:grpSp>
          <p:nvGrpSpPr>
            <p:cNvPr id="189" name="组合 188"/>
            <p:cNvGrpSpPr/>
            <p:nvPr/>
          </p:nvGrpSpPr>
          <p:grpSpPr>
            <a:xfrm>
              <a:off x="5313707" y="2470998"/>
              <a:ext cx="3089160" cy="1066629"/>
              <a:chOff x="5313707" y="2470998"/>
              <a:chExt cx="3089160" cy="1066629"/>
            </a:xfrm>
          </p:grpSpPr>
          <p:grpSp>
            <p:nvGrpSpPr>
              <p:cNvPr id="197" name="组合 196"/>
              <p:cNvGrpSpPr/>
              <p:nvPr/>
            </p:nvGrpSpPr>
            <p:grpSpPr>
              <a:xfrm>
                <a:off x="5313707" y="3128866"/>
                <a:ext cx="1787484" cy="198952"/>
                <a:chOff x="5313707" y="3146655"/>
                <a:chExt cx="1787484" cy="198952"/>
              </a:xfrm>
            </p:grpSpPr>
            <p:cxnSp>
              <p:nvCxnSpPr>
                <p:cNvPr id="201" name="直接箭头连接符 200"/>
                <p:cNvCxnSpPr/>
                <p:nvPr/>
              </p:nvCxnSpPr>
              <p:spPr>
                <a:xfrm flipH="1" flipV="1">
                  <a:off x="5416970" y="3185749"/>
                  <a:ext cx="1684221" cy="159858"/>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2" name="直接箭头连接符 201"/>
                <p:cNvCxnSpPr>
                  <a:endCxn id="204" idx="6"/>
                </p:cNvCxnSpPr>
                <p:nvPr/>
              </p:nvCxnSpPr>
              <p:spPr>
                <a:xfrm flipH="1" flipV="1">
                  <a:off x="5313707" y="3146655"/>
                  <a:ext cx="90490" cy="390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98" name="直接连接符 197"/>
              <p:cNvCxnSpPr/>
              <p:nvPr/>
            </p:nvCxnSpPr>
            <p:spPr>
              <a:xfrm flipH="1">
                <a:off x="6391442" y="2941786"/>
                <a:ext cx="64179" cy="30053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9" name="矩形: 圆角 198"/>
              <p:cNvSpPr/>
              <p:nvPr/>
            </p:nvSpPr>
            <p:spPr>
              <a:xfrm>
                <a:off x="5946054" y="2470998"/>
                <a:ext cx="1580032" cy="43722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800">
                    <a:solidFill>
                      <a:schemeClr val="tx1"/>
                    </a:solidFill>
                  </a:rPr>
                  <a:t>条件：点击开始学习按钮</a:t>
                </a:r>
                <a:endParaRPr lang="en-US" altLang="zh-CN" sz="800">
                  <a:solidFill>
                    <a:schemeClr val="tx1"/>
                  </a:solidFill>
                </a:endParaRPr>
              </a:p>
              <a:p>
                <a:r>
                  <a:rPr lang="zh-CN" altLang="en-US" sz="800">
                    <a:solidFill>
                      <a:schemeClr val="tx1"/>
                    </a:solidFill>
                  </a:rPr>
                  <a:t>扩展点：开始自习</a:t>
                </a:r>
                <a:endParaRPr lang="zh-CN" altLang="en-US" sz="800">
                  <a:solidFill>
                    <a:schemeClr val="tx1"/>
                  </a:solidFill>
                </a:endParaRPr>
              </a:p>
            </p:txBody>
          </p:sp>
          <p:sp>
            <p:nvSpPr>
              <p:cNvPr id="200" name="椭圆 199"/>
              <p:cNvSpPr/>
              <p:nvPr/>
            </p:nvSpPr>
            <p:spPr>
              <a:xfrm>
                <a:off x="7113964" y="3058544"/>
                <a:ext cx="1288903" cy="479083"/>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zh-CN" altLang="en-US" sz="800">
                    <a:solidFill>
                      <a:schemeClr val="tx1"/>
                    </a:solidFill>
                  </a:rPr>
                  <a:t>开始自习</a:t>
                </a:r>
                <a:endParaRPr lang="en-US" altLang="zh-CN" sz="800">
                  <a:solidFill>
                    <a:schemeClr val="tx1"/>
                  </a:solidFill>
                </a:endParaRPr>
              </a:p>
              <a:p>
                <a:pPr algn="ctr">
                  <a:lnSpc>
                    <a:spcPct val="80000"/>
                  </a:lnSpc>
                </a:pPr>
                <a:r>
                  <a:rPr lang="en-US" altLang="zh-CN" sz="800">
                    <a:solidFill>
                      <a:schemeClr val="tx1"/>
                    </a:solidFill>
                  </a:rPr>
                  <a:t>——————</a:t>
                </a:r>
                <a:endParaRPr lang="en-US" altLang="zh-CN" sz="800">
                  <a:solidFill>
                    <a:schemeClr val="tx1"/>
                  </a:solidFill>
                </a:endParaRPr>
              </a:p>
              <a:p>
                <a:pPr algn="ctr">
                  <a:lnSpc>
                    <a:spcPct val="80000"/>
                  </a:lnSpc>
                </a:pPr>
                <a:r>
                  <a:rPr lang="zh-CN" altLang="en-US" sz="800">
                    <a:solidFill>
                      <a:schemeClr val="tx1"/>
                    </a:solidFill>
                  </a:rPr>
                  <a:t>结束自习</a:t>
                </a:r>
                <a:endParaRPr lang="en-US" altLang="zh-CN" sz="800">
                  <a:solidFill>
                    <a:schemeClr val="tx1"/>
                  </a:solidFill>
                </a:endParaRPr>
              </a:p>
            </p:txBody>
          </p:sp>
        </p:grpSp>
        <p:grpSp>
          <p:nvGrpSpPr>
            <p:cNvPr id="190" name="组合 189"/>
            <p:cNvGrpSpPr/>
            <p:nvPr/>
          </p:nvGrpSpPr>
          <p:grpSpPr>
            <a:xfrm>
              <a:off x="8397778" y="2341015"/>
              <a:ext cx="2589962" cy="1134410"/>
              <a:chOff x="8888676" y="2414361"/>
              <a:chExt cx="2589962" cy="1134410"/>
            </a:xfrm>
          </p:grpSpPr>
          <p:grpSp>
            <p:nvGrpSpPr>
              <p:cNvPr id="191" name="组合 190"/>
              <p:cNvGrpSpPr/>
              <p:nvPr/>
            </p:nvGrpSpPr>
            <p:grpSpPr>
              <a:xfrm>
                <a:off x="8888676" y="3349511"/>
                <a:ext cx="1472120" cy="39094"/>
                <a:chOff x="5629071" y="3306513"/>
                <a:chExt cx="1472120" cy="39094"/>
              </a:xfrm>
            </p:grpSpPr>
            <p:cxnSp>
              <p:nvCxnSpPr>
                <p:cNvPr id="195" name="直接箭头连接符 194"/>
                <p:cNvCxnSpPr/>
                <p:nvPr/>
              </p:nvCxnSpPr>
              <p:spPr>
                <a:xfrm flipH="1" flipV="1">
                  <a:off x="5629071" y="3306513"/>
                  <a:ext cx="1472120" cy="39094"/>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6" name="直接箭头连接符 195"/>
                <p:cNvCxnSpPr/>
                <p:nvPr/>
              </p:nvCxnSpPr>
              <p:spPr>
                <a:xfrm flipH="1">
                  <a:off x="5629071" y="3306513"/>
                  <a:ext cx="5836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92" name="直接连接符 191"/>
              <p:cNvCxnSpPr/>
              <p:nvPr/>
            </p:nvCxnSpPr>
            <p:spPr>
              <a:xfrm flipH="1">
                <a:off x="9624736" y="2865884"/>
                <a:ext cx="139433" cy="50141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3" name="矩形: 圆角 192"/>
              <p:cNvSpPr/>
              <p:nvPr/>
            </p:nvSpPr>
            <p:spPr>
              <a:xfrm>
                <a:off x="9537188" y="2414361"/>
                <a:ext cx="1574396" cy="43722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800">
                    <a:solidFill>
                      <a:schemeClr val="tx1"/>
                    </a:solidFill>
                  </a:rPr>
                  <a:t>条件：点击结束自习按钮</a:t>
                </a:r>
                <a:endParaRPr lang="en-US" altLang="zh-CN" sz="800">
                  <a:solidFill>
                    <a:schemeClr val="tx1"/>
                  </a:solidFill>
                </a:endParaRPr>
              </a:p>
              <a:p>
                <a:r>
                  <a:rPr lang="zh-CN" altLang="en-US" sz="800">
                    <a:solidFill>
                      <a:schemeClr val="tx1"/>
                    </a:solidFill>
                  </a:rPr>
                  <a:t>扩展点：结束自习</a:t>
                </a:r>
                <a:endParaRPr lang="zh-CN" altLang="en-US" sz="800">
                  <a:solidFill>
                    <a:schemeClr val="tx1"/>
                  </a:solidFill>
                </a:endParaRPr>
              </a:p>
            </p:txBody>
          </p:sp>
          <p:sp>
            <p:nvSpPr>
              <p:cNvPr id="194" name="椭圆 193"/>
              <p:cNvSpPr/>
              <p:nvPr/>
            </p:nvSpPr>
            <p:spPr>
              <a:xfrm>
                <a:off x="10360796" y="3228438"/>
                <a:ext cx="1117842" cy="320333"/>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zh-CN" altLang="en-US" sz="800">
                    <a:solidFill>
                      <a:schemeClr val="tx1"/>
                    </a:solidFill>
                  </a:rPr>
                  <a:t>结束自习</a:t>
                </a:r>
                <a:endParaRPr lang="en-US" altLang="zh-CN" sz="800">
                  <a:solidFill>
                    <a:schemeClr val="tx1"/>
                  </a:solidFill>
                </a:endParaRPr>
              </a:p>
            </p:txBody>
          </p:sp>
        </p:grpSp>
      </p:grpSp>
      <p:grpSp>
        <p:nvGrpSpPr>
          <p:cNvPr id="32" name="组合 31"/>
          <p:cNvGrpSpPr/>
          <p:nvPr/>
        </p:nvGrpSpPr>
        <p:grpSpPr>
          <a:xfrm>
            <a:off x="2108182" y="1789143"/>
            <a:ext cx="1900477" cy="668132"/>
            <a:chOff x="4307735" y="2291294"/>
            <a:chExt cx="2161285" cy="789263"/>
          </a:xfrm>
        </p:grpSpPr>
        <p:cxnSp>
          <p:nvCxnSpPr>
            <p:cNvPr id="14" name="直接连接符 13"/>
            <p:cNvCxnSpPr/>
            <p:nvPr/>
          </p:nvCxnSpPr>
          <p:spPr>
            <a:xfrm flipH="1">
              <a:off x="5802687" y="2378017"/>
              <a:ext cx="666333" cy="70254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直接连接符 26"/>
            <p:cNvCxnSpPr/>
            <p:nvPr/>
          </p:nvCxnSpPr>
          <p:spPr>
            <a:xfrm flipH="1" flipV="1">
              <a:off x="5855965" y="2568733"/>
              <a:ext cx="298316" cy="102364"/>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1" name="矩形: 圆角 30"/>
            <p:cNvSpPr/>
            <p:nvPr/>
          </p:nvSpPr>
          <p:spPr>
            <a:xfrm>
              <a:off x="4307735" y="2291294"/>
              <a:ext cx="1543225" cy="48658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800">
                  <a:solidFill>
                    <a:schemeClr val="tx1"/>
                  </a:solidFill>
                </a:rPr>
                <a:t>条件：点击进入教室按钮</a:t>
              </a:r>
              <a:endParaRPr lang="en-US" altLang="zh-CN" sz="800">
                <a:solidFill>
                  <a:schemeClr val="tx1"/>
                </a:solidFill>
              </a:endParaRPr>
            </a:p>
            <a:p>
              <a:r>
                <a:rPr lang="zh-CN" altLang="en-US" sz="800">
                  <a:solidFill>
                    <a:schemeClr val="tx1"/>
                  </a:solidFill>
                </a:rPr>
                <a:t>扩展点：进入教室</a:t>
              </a:r>
              <a:endParaRPr lang="en-US" altLang="zh-CN" sz="800">
                <a:solidFill>
                  <a:schemeClr val="tx1"/>
                </a:solidFill>
              </a:endParaRPr>
            </a:p>
          </p:txBody>
        </p:sp>
      </p:grpSp>
      <p:grpSp>
        <p:nvGrpSpPr>
          <p:cNvPr id="50" name="组合 49"/>
          <p:cNvGrpSpPr/>
          <p:nvPr/>
        </p:nvGrpSpPr>
        <p:grpSpPr>
          <a:xfrm>
            <a:off x="2001995" y="4129536"/>
            <a:ext cx="1612858" cy="589260"/>
            <a:chOff x="4377032" y="2204007"/>
            <a:chExt cx="1820329" cy="753650"/>
          </a:xfrm>
        </p:grpSpPr>
        <p:grpSp>
          <p:nvGrpSpPr>
            <p:cNvPr id="53" name="组合 52"/>
            <p:cNvGrpSpPr/>
            <p:nvPr/>
          </p:nvGrpSpPr>
          <p:grpSpPr>
            <a:xfrm>
              <a:off x="6174495" y="2204007"/>
              <a:ext cx="22864" cy="753650"/>
              <a:chOff x="6868275" y="444648"/>
              <a:chExt cx="22864" cy="753650"/>
            </a:xfrm>
          </p:grpSpPr>
          <p:cxnSp>
            <p:nvCxnSpPr>
              <p:cNvPr id="56" name="直接连接符 55"/>
              <p:cNvCxnSpPr/>
              <p:nvPr/>
            </p:nvCxnSpPr>
            <p:spPr>
              <a:xfrm>
                <a:off x="6875816" y="444648"/>
                <a:ext cx="15323" cy="75365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 name="直接箭头连接符 56"/>
              <p:cNvCxnSpPr/>
              <p:nvPr/>
            </p:nvCxnSpPr>
            <p:spPr>
              <a:xfrm flipV="1">
                <a:off x="6868275" y="444648"/>
                <a:ext cx="0" cy="1195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4" name="直接连接符 53"/>
            <p:cNvCxnSpPr/>
            <p:nvPr/>
          </p:nvCxnSpPr>
          <p:spPr>
            <a:xfrm flipH="1" flipV="1">
              <a:off x="5899045" y="2612932"/>
              <a:ext cx="298316" cy="102364"/>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5" name="矩形: 圆角 54"/>
            <p:cNvSpPr/>
            <p:nvPr/>
          </p:nvSpPr>
          <p:spPr>
            <a:xfrm>
              <a:off x="4377032" y="2356957"/>
              <a:ext cx="1543225" cy="47908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800">
                  <a:solidFill>
                    <a:schemeClr val="tx1"/>
                  </a:solidFill>
                </a:rPr>
                <a:t>条件：点击制订学习计划按钮</a:t>
              </a:r>
              <a:endParaRPr lang="en-US" altLang="zh-CN" sz="800">
                <a:solidFill>
                  <a:schemeClr val="tx1"/>
                </a:solidFill>
              </a:endParaRPr>
            </a:p>
            <a:p>
              <a:r>
                <a:rPr lang="zh-CN" altLang="en-US" sz="800">
                  <a:solidFill>
                    <a:schemeClr val="tx1"/>
                  </a:solidFill>
                </a:rPr>
                <a:t>扩展点：制订学习计划</a:t>
              </a:r>
              <a:endParaRPr lang="en-US" altLang="zh-CN" sz="800">
                <a:solidFill>
                  <a:schemeClr val="tx1"/>
                </a:solidFill>
              </a:endParaRPr>
            </a:p>
          </p:txBody>
        </p:sp>
      </p:grpSp>
      <p:cxnSp>
        <p:nvCxnSpPr>
          <p:cNvPr id="6" name="直接连接符 5"/>
          <p:cNvCxnSpPr/>
          <p:nvPr/>
        </p:nvCxnSpPr>
        <p:spPr>
          <a:xfrm>
            <a:off x="2547738" y="6008917"/>
            <a:ext cx="63633" cy="30493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椭圆 9"/>
          <p:cNvSpPr/>
          <p:nvPr/>
        </p:nvSpPr>
        <p:spPr>
          <a:xfrm>
            <a:off x="2230639" y="6313849"/>
            <a:ext cx="1137744" cy="32701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800">
                <a:solidFill>
                  <a:schemeClr val="tx1"/>
                </a:solidFill>
              </a:rPr>
              <a:t>查看个人信息</a:t>
            </a:r>
            <a:endParaRPr lang="zh-CN" altLang="en-US" sz="800">
              <a:solidFill>
                <a:schemeClr val="tx1"/>
              </a:solidFill>
            </a:endParaRPr>
          </a:p>
        </p:txBody>
      </p:sp>
      <p:sp>
        <p:nvSpPr>
          <p:cNvPr id="29" name="等腰三角形 28"/>
          <p:cNvSpPr/>
          <p:nvPr/>
        </p:nvSpPr>
        <p:spPr>
          <a:xfrm rot="10027803">
            <a:off x="2583846" y="6290989"/>
            <a:ext cx="63634" cy="45719"/>
          </a:xfrm>
          <a:prstGeom prst="triangl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3461461" y="6120971"/>
            <a:ext cx="1137744" cy="32701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800">
                <a:solidFill>
                  <a:schemeClr val="tx1"/>
                </a:solidFill>
              </a:rPr>
              <a:t>修改个人信息</a:t>
            </a:r>
            <a:endParaRPr lang="zh-CN" altLang="en-US" sz="800">
              <a:solidFill>
                <a:schemeClr val="tx1"/>
              </a:solidFill>
            </a:endParaRPr>
          </a:p>
        </p:txBody>
      </p:sp>
      <p:cxnSp>
        <p:nvCxnSpPr>
          <p:cNvPr id="62" name="直接连接符 61"/>
          <p:cNvCxnSpPr/>
          <p:nvPr/>
        </p:nvCxnSpPr>
        <p:spPr>
          <a:xfrm>
            <a:off x="3162197" y="5972310"/>
            <a:ext cx="595080" cy="18095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4" name="等腰三角形 63"/>
          <p:cNvSpPr/>
          <p:nvPr/>
        </p:nvSpPr>
        <p:spPr>
          <a:xfrm rot="17909324">
            <a:off x="3147480" y="5949451"/>
            <a:ext cx="65743" cy="45719"/>
          </a:xfrm>
          <a:prstGeom prst="triangl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圆角 64"/>
          <p:cNvSpPr/>
          <p:nvPr/>
        </p:nvSpPr>
        <p:spPr>
          <a:xfrm>
            <a:off x="3845173" y="5539592"/>
            <a:ext cx="1389365" cy="37012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800">
                <a:solidFill>
                  <a:schemeClr val="tx1"/>
                </a:solidFill>
              </a:rPr>
              <a:t>条件：点击修改按钮</a:t>
            </a:r>
            <a:endParaRPr lang="en-US" altLang="zh-CN" sz="800">
              <a:solidFill>
                <a:schemeClr val="tx1"/>
              </a:solidFill>
            </a:endParaRPr>
          </a:p>
          <a:p>
            <a:r>
              <a:rPr lang="zh-CN" altLang="en-US" sz="800">
                <a:solidFill>
                  <a:schemeClr val="tx1"/>
                </a:solidFill>
              </a:rPr>
              <a:t>扩展点：修改个人信息</a:t>
            </a:r>
            <a:endParaRPr lang="zh-CN" altLang="en-US" sz="800">
              <a:solidFill>
                <a:schemeClr val="tx1"/>
              </a:solidFill>
            </a:endParaRPr>
          </a:p>
        </p:txBody>
      </p:sp>
      <p:cxnSp>
        <p:nvCxnSpPr>
          <p:cNvPr id="67" name="直接连接符 66"/>
          <p:cNvCxnSpPr/>
          <p:nvPr/>
        </p:nvCxnSpPr>
        <p:spPr>
          <a:xfrm flipH="1">
            <a:off x="3523865" y="5888137"/>
            <a:ext cx="403656" cy="19945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5" name="矩形 74"/>
          <p:cNvSpPr/>
          <p:nvPr/>
        </p:nvSpPr>
        <p:spPr>
          <a:xfrm>
            <a:off x="10954513" y="171997"/>
            <a:ext cx="712997" cy="4860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t>V1.1</a:t>
            </a:r>
            <a:endParaRPr lang="zh-CN" altLang="en-US"/>
          </a:p>
        </p:txBody>
      </p:sp>
      <p:sp>
        <p:nvSpPr>
          <p:cNvPr id="81" name="椭圆 80"/>
          <p:cNvSpPr/>
          <p:nvPr/>
        </p:nvSpPr>
        <p:spPr>
          <a:xfrm>
            <a:off x="5831478" y="2997127"/>
            <a:ext cx="1133368" cy="271171"/>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800">
                <a:solidFill>
                  <a:schemeClr val="tx1"/>
                </a:solidFill>
              </a:rPr>
              <a:t>查看同学信息</a:t>
            </a:r>
            <a:endParaRPr lang="zh-CN" altLang="en-US" sz="800">
              <a:solidFill>
                <a:schemeClr val="tx1"/>
              </a:solidFill>
            </a:endParaRPr>
          </a:p>
        </p:txBody>
      </p:sp>
      <p:pic>
        <p:nvPicPr>
          <p:cNvPr id="12" name="图片 11"/>
          <p:cNvPicPr>
            <a:picLocks noChangeAspect="1"/>
          </p:cNvPicPr>
          <p:nvPr/>
        </p:nvPicPr>
        <p:blipFill>
          <a:blip r:embed="rId1"/>
          <a:stretch>
            <a:fillRect/>
          </a:stretch>
        </p:blipFill>
        <p:spPr>
          <a:xfrm rot="5400000">
            <a:off x="3942425" y="1822813"/>
            <a:ext cx="85351" cy="85351"/>
          </a:xfrm>
          <a:prstGeom prst="rect">
            <a:avLst/>
          </a:prstGeom>
        </p:spPr>
      </p:pic>
      <p:grpSp>
        <p:nvGrpSpPr>
          <p:cNvPr id="61" name="组合 60"/>
          <p:cNvGrpSpPr/>
          <p:nvPr/>
        </p:nvGrpSpPr>
        <p:grpSpPr>
          <a:xfrm>
            <a:off x="1643841" y="3140457"/>
            <a:ext cx="1690472" cy="517003"/>
            <a:chOff x="4423769" y="2325288"/>
            <a:chExt cx="1922460" cy="610735"/>
          </a:xfrm>
        </p:grpSpPr>
        <p:cxnSp>
          <p:nvCxnSpPr>
            <p:cNvPr id="63" name="直接连接符 62"/>
            <p:cNvCxnSpPr/>
            <p:nvPr/>
          </p:nvCxnSpPr>
          <p:spPr>
            <a:xfrm flipH="1">
              <a:off x="6245612" y="2488303"/>
              <a:ext cx="100617" cy="44772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6" name="直接连接符 65"/>
            <p:cNvCxnSpPr/>
            <p:nvPr/>
          </p:nvCxnSpPr>
          <p:spPr>
            <a:xfrm flipH="1" flipV="1">
              <a:off x="5985373" y="2594860"/>
              <a:ext cx="298315" cy="102364"/>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1" name="矩形: 圆角 70"/>
            <p:cNvSpPr/>
            <p:nvPr/>
          </p:nvSpPr>
          <p:spPr>
            <a:xfrm>
              <a:off x="4423769" y="2325288"/>
              <a:ext cx="1543225" cy="48658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800">
                  <a:solidFill>
                    <a:schemeClr val="tx1"/>
                  </a:solidFill>
                </a:rPr>
                <a:t>条件：点击进入教室按钮</a:t>
              </a:r>
              <a:endParaRPr lang="en-US" altLang="zh-CN" sz="800">
                <a:solidFill>
                  <a:schemeClr val="tx1"/>
                </a:solidFill>
              </a:endParaRPr>
            </a:p>
            <a:p>
              <a:r>
                <a:rPr lang="zh-CN" altLang="en-US" sz="800">
                  <a:solidFill>
                    <a:schemeClr val="tx1"/>
                  </a:solidFill>
                </a:rPr>
                <a:t>扩展点：进入教室</a:t>
              </a:r>
              <a:endParaRPr lang="en-US" altLang="zh-CN" sz="800">
                <a:solidFill>
                  <a:schemeClr val="tx1"/>
                </a:solidFill>
              </a:endParaRPr>
            </a:p>
          </p:txBody>
        </p:sp>
      </p:grpSp>
      <p:pic>
        <p:nvPicPr>
          <p:cNvPr id="76" name="图片 75"/>
          <p:cNvPicPr>
            <a:picLocks noChangeAspect="1"/>
          </p:cNvPicPr>
          <p:nvPr/>
        </p:nvPicPr>
        <p:blipFill>
          <a:blip r:embed="rId1"/>
          <a:stretch>
            <a:fillRect/>
          </a:stretch>
        </p:blipFill>
        <p:spPr>
          <a:xfrm rot="4372427">
            <a:off x="3282451" y="3225944"/>
            <a:ext cx="85351" cy="85351"/>
          </a:xfrm>
          <a:prstGeom prst="rect">
            <a:avLst/>
          </a:prstGeom>
        </p:spPr>
      </p:pic>
      <p:cxnSp>
        <p:nvCxnSpPr>
          <p:cNvPr id="2" name="直接箭头连接符 1"/>
          <p:cNvCxnSpPr>
            <a:stCxn id="81" idx="2"/>
          </p:cNvCxnSpPr>
          <p:nvPr/>
        </p:nvCxnSpPr>
        <p:spPr>
          <a:xfrm flipH="1" flipV="1">
            <a:off x="4061602" y="2990967"/>
            <a:ext cx="1769876" cy="141746"/>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 name="直接箭头连接符 7"/>
          <p:cNvCxnSpPr/>
          <p:nvPr/>
        </p:nvCxnSpPr>
        <p:spPr>
          <a:xfrm flipH="1">
            <a:off x="4046697" y="2990967"/>
            <a:ext cx="5132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2594939" y="1753870"/>
            <a:ext cx="7618520" cy="2927851"/>
            <a:chOff x="6587" y="3205"/>
            <a:chExt cx="8012" cy="3079"/>
          </a:xfrm>
        </p:grpSpPr>
        <p:sp>
          <p:nvSpPr>
            <p:cNvPr id="24" name="矩形 23"/>
            <p:cNvSpPr/>
            <p:nvPr/>
          </p:nvSpPr>
          <p:spPr bwMode="auto">
            <a:xfrm>
              <a:off x="6587" y="4486"/>
              <a:ext cx="8012" cy="1067"/>
            </a:xfrm>
            <a:prstGeom prst="rect">
              <a:avLst/>
            </a:prstGeom>
            <a:ln>
              <a:noFill/>
            </a:ln>
          </p:spPr>
          <p:txBody>
            <a:bodyPr wrap="square">
              <a:spAutoFit/>
            </a:bodyPr>
            <a:p>
              <a:pPr algn="dist">
                <a:defRPr/>
              </a:pPr>
              <a:r>
                <a:rPr lang="en-US" altLang="zh-CN" sz="6000" kern="100">
                  <a:solidFill>
                    <a:srgbClr val="35729C"/>
                  </a:solidFill>
                  <a:latin typeface="微软雅黑" panose="020B0503020204020204" pitchFamily="34" charset="-122"/>
                  <a:ea typeface="微软雅黑" panose="020B0503020204020204" pitchFamily="34" charset="-122"/>
                  <a:cs typeface="微软雅黑" panose="020B0503020204020204" pitchFamily="34" charset="-122"/>
                </a:rPr>
                <a:t>UI</a:t>
              </a:r>
              <a:r>
                <a:rPr lang="zh-CN" altLang="en-US" sz="6000" kern="100">
                  <a:solidFill>
                    <a:srgbClr val="35729C"/>
                  </a:solidFill>
                  <a:latin typeface="微软雅黑" panose="020B0503020204020204" pitchFamily="34" charset="-122"/>
                  <a:ea typeface="微软雅黑" panose="020B0503020204020204" pitchFamily="34" charset="-122"/>
                  <a:cs typeface="微软雅黑" panose="020B0503020204020204" pitchFamily="34" charset="-122"/>
                </a:rPr>
                <a:t>原型与</a:t>
              </a:r>
              <a:r>
                <a:rPr lang="en-US" altLang="zh-CN" sz="6000" kern="100">
                  <a:solidFill>
                    <a:srgbClr val="35729C"/>
                  </a:solidFill>
                  <a:latin typeface="微软雅黑" panose="020B0503020204020204" pitchFamily="34" charset="-122"/>
                  <a:ea typeface="微软雅黑" panose="020B0503020204020204" pitchFamily="34" charset="-122"/>
                  <a:cs typeface="微软雅黑" panose="020B0503020204020204" pitchFamily="34" charset="-122"/>
                </a:rPr>
                <a:t>Demo</a:t>
              </a:r>
              <a:r>
                <a:rPr lang="zh-CN" altLang="en-US" sz="6000" kern="100">
                  <a:solidFill>
                    <a:srgbClr val="35729C"/>
                  </a:solidFill>
                  <a:latin typeface="微软雅黑" panose="020B0503020204020204" pitchFamily="34" charset="-122"/>
                  <a:ea typeface="微软雅黑" panose="020B0503020204020204" pitchFamily="34" charset="-122"/>
                  <a:cs typeface="微软雅黑" panose="020B0503020204020204" pitchFamily="34" charset="-122"/>
                </a:rPr>
                <a:t>展示</a:t>
              </a:r>
              <a:endParaRPr lang="zh-CN" altLang="en-US" sz="6000" kern="100">
                <a:solidFill>
                  <a:srgbClr val="35729C"/>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圆角矩形 24"/>
            <p:cNvSpPr/>
            <p:nvPr/>
          </p:nvSpPr>
          <p:spPr>
            <a:xfrm>
              <a:off x="9181" y="3205"/>
              <a:ext cx="2315" cy="759"/>
            </a:xfrm>
            <a:prstGeom prst="roundRect">
              <a:avLst>
                <a:gd name="adj" fmla="val 50000"/>
              </a:avLst>
            </a:prstGeom>
            <a:solidFill>
              <a:srgbClr val="3572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r>
                <a:rPr lang="en-US" sz="3200">
                  <a:latin typeface="微软雅黑" panose="020B0503020204020204" pitchFamily="34" charset="-122"/>
                  <a:ea typeface="微软雅黑" panose="020B0503020204020204" pitchFamily="34" charset="-122"/>
                  <a:cs typeface="微软雅黑" panose="020B0503020204020204" pitchFamily="34" charset="-122"/>
                </a:rPr>
                <a:t>PART 03</a:t>
              </a:r>
              <a:endParaRPr lang="en-US" sz="3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文本框 27"/>
            <p:cNvSpPr txBox="1"/>
            <p:nvPr/>
          </p:nvSpPr>
          <p:spPr>
            <a:xfrm>
              <a:off x="6846" y="5863"/>
              <a:ext cx="7153" cy="355"/>
            </a:xfrm>
            <a:prstGeom prst="rect">
              <a:avLst/>
            </a:prstGeom>
            <a:noFill/>
          </p:spPr>
          <p:txBody>
            <a:bodyPr wrap="square" rtlCol="0">
              <a:spAutoFit/>
            </a:bodyPr>
            <a:p>
              <a:pPr algn="ctr"/>
              <a:r>
                <a:rPr lang="zh-CN" altLang="en-US" sz="1600" cap="all">
                  <a:solidFill>
                    <a:schemeClr val="tx1">
                      <a:lumMod val="50000"/>
                      <a:lumOff val="50000"/>
                      <a:alpha val="60000"/>
                    </a:schemeClr>
                  </a:solidFill>
                  <a:uFillTx/>
                  <a:latin typeface="微软雅黑" panose="020B0503020204020204" pitchFamily="34" charset="-122"/>
                  <a:ea typeface="微软雅黑" panose="020B0503020204020204" pitchFamily="34" charset="-122"/>
                  <a:cs typeface="微软雅黑" panose="020B0503020204020204" pitchFamily="34" charset="-122"/>
                </a:rPr>
                <a:t>初步的</a:t>
              </a:r>
              <a:r>
                <a:rPr lang="en-US" altLang="zh-CN" sz="1600" cap="all">
                  <a:solidFill>
                    <a:schemeClr val="tx1">
                      <a:lumMod val="50000"/>
                      <a:lumOff val="50000"/>
                      <a:alpha val="60000"/>
                    </a:schemeClr>
                  </a:solidFill>
                  <a:uFillTx/>
                  <a:latin typeface="微软雅黑" panose="020B0503020204020204" pitchFamily="34" charset="-122"/>
                  <a:ea typeface="微软雅黑" panose="020B0503020204020204" pitchFamily="34" charset="-122"/>
                  <a:cs typeface="微软雅黑" panose="020B0503020204020204" pitchFamily="34" charset="-122"/>
                </a:rPr>
                <a:t>UI</a:t>
              </a:r>
              <a:r>
                <a:rPr lang="zh-CN" altLang="en-US" sz="1600" cap="all">
                  <a:solidFill>
                    <a:schemeClr val="tx1">
                      <a:lumMod val="50000"/>
                      <a:lumOff val="50000"/>
                      <a:alpha val="60000"/>
                    </a:schemeClr>
                  </a:solidFill>
                  <a:uFillTx/>
                  <a:latin typeface="微软雅黑" panose="020B0503020204020204" pitchFamily="34" charset="-122"/>
                  <a:ea typeface="微软雅黑" panose="020B0503020204020204" pitchFamily="34" charset="-122"/>
                  <a:cs typeface="微软雅黑" panose="020B0503020204020204" pitchFamily="34" charset="-122"/>
                </a:rPr>
                <a:t>设计与</a:t>
              </a:r>
              <a:r>
                <a:rPr lang="en-US" altLang="zh-CN" sz="1600" cap="all">
                  <a:solidFill>
                    <a:schemeClr val="tx1">
                      <a:lumMod val="50000"/>
                      <a:lumOff val="50000"/>
                      <a:alpha val="60000"/>
                    </a:schemeClr>
                  </a:solidFill>
                  <a:uFillTx/>
                  <a:latin typeface="微软雅黑" panose="020B0503020204020204" pitchFamily="34" charset="-122"/>
                  <a:ea typeface="微软雅黑" panose="020B0503020204020204" pitchFamily="34" charset="-122"/>
                  <a:cs typeface="微软雅黑" panose="020B0503020204020204" pitchFamily="34" charset="-122"/>
                </a:rPr>
                <a:t>Demo</a:t>
              </a:r>
              <a:endParaRPr lang="en-US" altLang="zh-CN" sz="1600" cap="all">
                <a:solidFill>
                  <a:schemeClr val="tx1">
                    <a:lumMod val="50000"/>
                    <a:lumOff val="50000"/>
                    <a:alpha val="60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9" name="直接连接符 28"/>
            <p:cNvCxnSpPr/>
            <p:nvPr/>
          </p:nvCxnSpPr>
          <p:spPr>
            <a:xfrm>
              <a:off x="6953" y="6284"/>
              <a:ext cx="6739" cy="0"/>
            </a:xfrm>
            <a:prstGeom prst="line">
              <a:avLst/>
            </a:prstGeom>
            <a:ln>
              <a:solidFill>
                <a:srgbClr val="35729C">
                  <a:alpha val="19000"/>
                </a:srgbClr>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文本框 26"/>
          <p:cNvSpPr txBox="1"/>
          <p:nvPr/>
        </p:nvSpPr>
        <p:spPr>
          <a:xfrm>
            <a:off x="344805" y="395605"/>
            <a:ext cx="1503680" cy="460375"/>
          </a:xfrm>
          <a:prstGeom prst="rect">
            <a:avLst/>
          </a:prstGeom>
          <a:noFill/>
        </p:spPr>
        <p:txBody>
          <a:bodyPr wrap="square" rtlCol="0">
            <a:spAutoFit/>
          </a:bodyPr>
          <a:p>
            <a:r>
              <a:rPr lang="zh-CN" altLang="en-US" sz="2400">
                <a:gradFill>
                  <a:gsLst>
                    <a:gs pos="50000">
                      <a:srgbClr val="5A80A7"/>
                    </a:gs>
                    <a:gs pos="0">
                      <a:srgbClr val="91AAC4"/>
                    </a:gs>
                    <a:gs pos="100000">
                      <a:srgbClr val="235589"/>
                    </a:gs>
                  </a:gsLst>
                  <a:lin scaled="1"/>
                </a:gradFill>
              </a:rPr>
              <a:t>登录界面</a:t>
            </a:r>
            <a:endParaRPr lang="zh-CN" altLang="en-US" sz="2400">
              <a:gradFill>
                <a:gsLst>
                  <a:gs pos="50000">
                    <a:srgbClr val="5A80A7"/>
                  </a:gs>
                  <a:gs pos="0">
                    <a:srgbClr val="91AAC4"/>
                  </a:gs>
                  <a:gs pos="100000">
                    <a:srgbClr val="235589"/>
                  </a:gs>
                </a:gsLst>
                <a:lin scaled="1"/>
              </a:gradFill>
            </a:endParaRPr>
          </a:p>
        </p:txBody>
      </p:sp>
      <p:pic>
        <p:nvPicPr>
          <p:cNvPr id="21" name="图片 20"/>
          <p:cNvPicPr>
            <a:picLocks noChangeAspect="1"/>
          </p:cNvPicPr>
          <p:nvPr/>
        </p:nvPicPr>
        <p:blipFill>
          <a:blip r:embed="rId1"/>
          <a:stretch>
            <a:fillRect/>
          </a:stretch>
        </p:blipFill>
        <p:spPr>
          <a:xfrm>
            <a:off x="2034540" y="395605"/>
            <a:ext cx="9340850" cy="6066790"/>
          </a:xfrm>
          <a:prstGeom prst="rect">
            <a:avLst/>
          </a:prstGeom>
        </p:spPr>
      </p:pic>
    </p:spTree>
    <p:custDataLst>
      <p:tags r:id="rId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文本框 26"/>
          <p:cNvSpPr txBox="1"/>
          <p:nvPr/>
        </p:nvSpPr>
        <p:spPr>
          <a:xfrm>
            <a:off x="344805" y="395605"/>
            <a:ext cx="1503680" cy="460375"/>
          </a:xfrm>
          <a:prstGeom prst="rect">
            <a:avLst/>
          </a:prstGeom>
          <a:noFill/>
        </p:spPr>
        <p:txBody>
          <a:bodyPr wrap="square" rtlCol="0">
            <a:spAutoFit/>
          </a:bodyPr>
          <a:p>
            <a:r>
              <a:rPr lang="zh-CN" altLang="en-US" sz="2400">
                <a:gradFill>
                  <a:gsLst>
                    <a:gs pos="50000">
                      <a:srgbClr val="5A80A7"/>
                    </a:gs>
                    <a:gs pos="0">
                      <a:srgbClr val="91AAC4"/>
                    </a:gs>
                    <a:gs pos="100000">
                      <a:srgbClr val="235589"/>
                    </a:gs>
                  </a:gsLst>
                  <a:lin scaled="1"/>
                </a:gradFill>
              </a:rPr>
              <a:t>登录界面</a:t>
            </a:r>
            <a:endParaRPr lang="zh-CN" altLang="en-US" sz="2400">
              <a:gradFill>
                <a:gsLst>
                  <a:gs pos="50000">
                    <a:srgbClr val="5A80A7"/>
                  </a:gs>
                  <a:gs pos="0">
                    <a:srgbClr val="91AAC4"/>
                  </a:gs>
                  <a:gs pos="100000">
                    <a:srgbClr val="235589"/>
                  </a:gs>
                </a:gsLst>
                <a:lin scaled="1"/>
              </a:gradFill>
            </a:endParaRPr>
          </a:p>
        </p:txBody>
      </p:sp>
      <p:pic>
        <p:nvPicPr>
          <p:cNvPr id="2" name="图片 1"/>
          <p:cNvPicPr>
            <a:picLocks noChangeAspect="1"/>
          </p:cNvPicPr>
          <p:nvPr/>
        </p:nvPicPr>
        <p:blipFill>
          <a:blip r:embed="rId1"/>
          <a:stretch>
            <a:fillRect/>
          </a:stretch>
        </p:blipFill>
        <p:spPr>
          <a:xfrm>
            <a:off x="559435" y="1030605"/>
            <a:ext cx="5974715" cy="3880485"/>
          </a:xfrm>
          <a:prstGeom prst="rect">
            <a:avLst/>
          </a:prstGeom>
        </p:spPr>
      </p:pic>
      <p:pic>
        <p:nvPicPr>
          <p:cNvPr id="3" name="图片 2"/>
          <p:cNvPicPr>
            <a:picLocks noChangeAspect="1"/>
          </p:cNvPicPr>
          <p:nvPr/>
        </p:nvPicPr>
        <p:blipFill>
          <a:blip r:embed="rId2"/>
          <a:stretch>
            <a:fillRect/>
          </a:stretch>
        </p:blipFill>
        <p:spPr>
          <a:xfrm>
            <a:off x="5840730" y="2601595"/>
            <a:ext cx="5974715" cy="3880485"/>
          </a:xfrm>
          <a:prstGeom prst="rect">
            <a:avLst/>
          </a:prstGeom>
        </p:spPr>
      </p:pic>
    </p:spTree>
    <p:custDataLst>
      <p:tags r:id="rId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文本框 26"/>
          <p:cNvSpPr txBox="1"/>
          <p:nvPr/>
        </p:nvSpPr>
        <p:spPr>
          <a:xfrm>
            <a:off x="344805" y="395605"/>
            <a:ext cx="1503680" cy="460375"/>
          </a:xfrm>
          <a:prstGeom prst="rect">
            <a:avLst/>
          </a:prstGeom>
          <a:noFill/>
        </p:spPr>
        <p:txBody>
          <a:bodyPr wrap="square" rtlCol="0">
            <a:spAutoFit/>
          </a:bodyPr>
          <a:p>
            <a:r>
              <a:rPr lang="zh-CN" altLang="en-US" sz="2400">
                <a:gradFill>
                  <a:gsLst>
                    <a:gs pos="50000">
                      <a:srgbClr val="5A80A7"/>
                    </a:gs>
                    <a:gs pos="0">
                      <a:srgbClr val="91AAC4"/>
                    </a:gs>
                    <a:gs pos="100000">
                      <a:srgbClr val="235589"/>
                    </a:gs>
                  </a:gsLst>
                  <a:lin scaled="1"/>
                </a:gradFill>
              </a:rPr>
              <a:t>注册界面</a:t>
            </a:r>
            <a:endParaRPr lang="zh-CN" altLang="en-US" sz="2400">
              <a:gradFill>
                <a:gsLst>
                  <a:gs pos="50000">
                    <a:srgbClr val="5A80A7"/>
                  </a:gs>
                  <a:gs pos="0">
                    <a:srgbClr val="91AAC4"/>
                  </a:gs>
                  <a:gs pos="100000">
                    <a:srgbClr val="235589"/>
                  </a:gs>
                </a:gsLst>
                <a:lin scaled="1"/>
              </a:gradFill>
            </a:endParaRPr>
          </a:p>
        </p:txBody>
      </p:sp>
      <p:pic>
        <p:nvPicPr>
          <p:cNvPr id="2" name="图片 1"/>
          <p:cNvPicPr>
            <a:picLocks noChangeAspect="1"/>
          </p:cNvPicPr>
          <p:nvPr/>
        </p:nvPicPr>
        <p:blipFill>
          <a:blip r:embed="rId1"/>
          <a:stretch>
            <a:fillRect/>
          </a:stretch>
        </p:blipFill>
        <p:spPr>
          <a:xfrm>
            <a:off x="1974850" y="193675"/>
            <a:ext cx="9959975" cy="6469380"/>
          </a:xfrm>
          <a:prstGeom prst="rect">
            <a:avLst/>
          </a:prstGeom>
        </p:spPr>
      </p:pic>
    </p:spTree>
    <p:custDataLst>
      <p:tags r:id="rId2"/>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文本框 26"/>
          <p:cNvSpPr txBox="1"/>
          <p:nvPr/>
        </p:nvSpPr>
        <p:spPr>
          <a:xfrm>
            <a:off x="344805" y="395605"/>
            <a:ext cx="2014855" cy="460375"/>
          </a:xfrm>
          <a:prstGeom prst="rect">
            <a:avLst/>
          </a:prstGeom>
          <a:noFill/>
        </p:spPr>
        <p:txBody>
          <a:bodyPr wrap="square" rtlCol="0">
            <a:spAutoFit/>
          </a:bodyPr>
          <a:p>
            <a:r>
              <a:rPr lang="zh-CN" altLang="en-US" sz="2400">
                <a:gradFill>
                  <a:gsLst>
                    <a:gs pos="50000">
                      <a:srgbClr val="5A80A7"/>
                    </a:gs>
                    <a:gs pos="0">
                      <a:srgbClr val="91AAC4"/>
                    </a:gs>
                    <a:gs pos="100000">
                      <a:srgbClr val="235589"/>
                    </a:gs>
                  </a:gsLst>
                  <a:lin scaled="1"/>
                </a:gradFill>
              </a:rPr>
              <a:t>教学楼与教</a:t>
            </a:r>
            <a:r>
              <a:rPr lang="zh-CN" altLang="en-US" sz="2400">
                <a:gradFill>
                  <a:gsLst>
                    <a:gs pos="50000">
                      <a:srgbClr val="5A80A7"/>
                    </a:gs>
                    <a:gs pos="0">
                      <a:srgbClr val="91AAC4"/>
                    </a:gs>
                    <a:gs pos="100000">
                      <a:srgbClr val="235589"/>
                    </a:gs>
                  </a:gsLst>
                  <a:lin scaled="1"/>
                </a:gradFill>
              </a:rPr>
              <a:t>室</a:t>
            </a:r>
            <a:endParaRPr lang="zh-CN" altLang="en-US" sz="2400">
              <a:gradFill>
                <a:gsLst>
                  <a:gs pos="50000">
                    <a:srgbClr val="5A80A7"/>
                  </a:gs>
                  <a:gs pos="0">
                    <a:srgbClr val="91AAC4"/>
                  </a:gs>
                  <a:gs pos="100000">
                    <a:srgbClr val="235589"/>
                  </a:gs>
                </a:gsLst>
                <a:lin scaled="1"/>
              </a:gradFill>
            </a:endParaRPr>
          </a:p>
        </p:txBody>
      </p:sp>
      <p:pic>
        <p:nvPicPr>
          <p:cNvPr id="2" name="图片 1" descr="截屏2023-10-09 13.07.30"/>
          <p:cNvPicPr>
            <a:picLocks noChangeAspect="1"/>
          </p:cNvPicPr>
          <p:nvPr/>
        </p:nvPicPr>
        <p:blipFill>
          <a:blip r:embed="rId1"/>
          <a:stretch>
            <a:fillRect/>
          </a:stretch>
        </p:blipFill>
        <p:spPr>
          <a:xfrm>
            <a:off x="2600960" y="206375"/>
            <a:ext cx="4555490" cy="6651625"/>
          </a:xfrm>
          <a:prstGeom prst="rect">
            <a:avLst/>
          </a:prstGeom>
        </p:spPr>
      </p:pic>
      <p:pic>
        <p:nvPicPr>
          <p:cNvPr id="3" name="图片 2" descr="截屏2023-10-09 13.08.51"/>
          <p:cNvPicPr>
            <a:picLocks noChangeAspect="1"/>
          </p:cNvPicPr>
          <p:nvPr/>
        </p:nvPicPr>
        <p:blipFill>
          <a:blip r:embed="rId2"/>
          <a:stretch>
            <a:fillRect/>
          </a:stretch>
        </p:blipFill>
        <p:spPr>
          <a:xfrm>
            <a:off x="7156450" y="0"/>
            <a:ext cx="4830445" cy="6858000"/>
          </a:xfrm>
          <a:prstGeom prst="rect">
            <a:avLst/>
          </a:prstGeom>
        </p:spPr>
      </p:pic>
    </p:spTree>
    <p:custDataLst>
      <p:tags r:id="rId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文本框 26"/>
          <p:cNvSpPr txBox="1"/>
          <p:nvPr/>
        </p:nvSpPr>
        <p:spPr>
          <a:xfrm>
            <a:off x="344805" y="395605"/>
            <a:ext cx="2014855" cy="460375"/>
          </a:xfrm>
          <a:prstGeom prst="rect">
            <a:avLst/>
          </a:prstGeom>
          <a:noFill/>
        </p:spPr>
        <p:txBody>
          <a:bodyPr wrap="square" rtlCol="0">
            <a:spAutoFit/>
          </a:bodyPr>
          <a:p>
            <a:r>
              <a:rPr lang="zh-CN" altLang="en-US" sz="2400">
                <a:gradFill>
                  <a:gsLst>
                    <a:gs pos="50000">
                      <a:srgbClr val="5A80A7"/>
                    </a:gs>
                    <a:gs pos="0">
                      <a:srgbClr val="91AAC4"/>
                    </a:gs>
                    <a:gs pos="100000">
                      <a:srgbClr val="235589"/>
                    </a:gs>
                  </a:gsLst>
                  <a:lin scaled="1"/>
                </a:gradFill>
              </a:rPr>
              <a:t>自习</a:t>
            </a:r>
            <a:endParaRPr lang="zh-CN" altLang="en-US" sz="2400">
              <a:gradFill>
                <a:gsLst>
                  <a:gs pos="50000">
                    <a:srgbClr val="5A80A7"/>
                  </a:gs>
                  <a:gs pos="0">
                    <a:srgbClr val="91AAC4"/>
                  </a:gs>
                  <a:gs pos="100000">
                    <a:srgbClr val="235589"/>
                  </a:gs>
                </a:gsLst>
                <a:lin scaled="1"/>
              </a:gradFill>
            </a:endParaRPr>
          </a:p>
        </p:txBody>
      </p:sp>
      <p:pic>
        <p:nvPicPr>
          <p:cNvPr id="2" name="图片 1" descr="/Users/banzhijiangshan/Library/Containers/com.kingsoft.wpsoffice.mac/Data/tmp/picturecompress_20231009131202/output_1.pngoutput_1"/>
          <p:cNvPicPr>
            <a:picLocks noChangeAspect="1"/>
          </p:cNvPicPr>
          <p:nvPr/>
        </p:nvPicPr>
        <p:blipFill>
          <a:blip r:embed="rId1"/>
          <a:stretch>
            <a:fillRect/>
          </a:stretch>
        </p:blipFill>
        <p:spPr>
          <a:xfrm>
            <a:off x="344805" y="855980"/>
            <a:ext cx="5965190" cy="3874770"/>
          </a:xfrm>
          <a:prstGeom prst="rect">
            <a:avLst/>
          </a:prstGeom>
        </p:spPr>
      </p:pic>
      <p:pic>
        <p:nvPicPr>
          <p:cNvPr id="3" name="图片 2" descr="/Users/banzhijiangshan/Library/Containers/com.kingsoft.wpsoffice.mac/Data/tmp/picturecompress_20231009131241/output_1.pngoutput_1"/>
          <p:cNvPicPr>
            <a:picLocks noChangeAspect="1"/>
          </p:cNvPicPr>
          <p:nvPr/>
        </p:nvPicPr>
        <p:blipFill>
          <a:blip r:embed="rId2"/>
          <a:stretch>
            <a:fillRect/>
          </a:stretch>
        </p:blipFill>
        <p:spPr>
          <a:xfrm>
            <a:off x="5705475" y="2731135"/>
            <a:ext cx="6075680" cy="3946525"/>
          </a:xfrm>
          <a:prstGeom prst="rect">
            <a:avLst/>
          </a:prstGeom>
        </p:spPr>
      </p:pic>
    </p:spTree>
    <p:custDataLst>
      <p:tags r:id="rId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文本框 26"/>
          <p:cNvSpPr txBox="1"/>
          <p:nvPr/>
        </p:nvSpPr>
        <p:spPr>
          <a:xfrm>
            <a:off x="344805" y="395605"/>
            <a:ext cx="2014855" cy="460375"/>
          </a:xfrm>
          <a:prstGeom prst="rect">
            <a:avLst/>
          </a:prstGeom>
          <a:noFill/>
        </p:spPr>
        <p:txBody>
          <a:bodyPr wrap="square" rtlCol="0">
            <a:spAutoFit/>
          </a:bodyPr>
          <a:p>
            <a:r>
              <a:rPr lang="zh-CN" altLang="en-US" sz="2400">
                <a:gradFill>
                  <a:gsLst>
                    <a:gs pos="50000">
                      <a:srgbClr val="5A80A7"/>
                    </a:gs>
                    <a:gs pos="0">
                      <a:srgbClr val="91AAC4"/>
                    </a:gs>
                    <a:gs pos="100000">
                      <a:srgbClr val="235589"/>
                    </a:gs>
                  </a:gsLst>
                  <a:lin scaled="1"/>
                </a:gradFill>
              </a:rPr>
              <a:t>问题讨论</a:t>
            </a:r>
            <a:endParaRPr lang="zh-CN" altLang="en-US" sz="2400">
              <a:gradFill>
                <a:gsLst>
                  <a:gs pos="50000">
                    <a:srgbClr val="5A80A7"/>
                  </a:gs>
                  <a:gs pos="0">
                    <a:srgbClr val="91AAC4"/>
                  </a:gs>
                  <a:gs pos="100000">
                    <a:srgbClr val="235589"/>
                  </a:gs>
                </a:gsLst>
                <a:lin scaled="1"/>
              </a:gradFill>
            </a:endParaRPr>
          </a:p>
        </p:txBody>
      </p:sp>
      <p:pic>
        <p:nvPicPr>
          <p:cNvPr id="2" name="图片 1"/>
          <p:cNvPicPr>
            <a:picLocks noChangeAspect="1"/>
          </p:cNvPicPr>
          <p:nvPr/>
        </p:nvPicPr>
        <p:blipFill>
          <a:blip r:embed="rId1"/>
          <a:stretch>
            <a:fillRect/>
          </a:stretch>
        </p:blipFill>
        <p:spPr>
          <a:xfrm>
            <a:off x="2359660" y="449580"/>
            <a:ext cx="9175750" cy="5959475"/>
          </a:xfrm>
          <a:prstGeom prst="rect">
            <a:avLst/>
          </a:prstGeom>
        </p:spPr>
      </p:pic>
    </p:spTree>
    <p:custDataLst>
      <p:tags r:id="rId2"/>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文本框 26"/>
          <p:cNvSpPr txBox="1"/>
          <p:nvPr/>
        </p:nvSpPr>
        <p:spPr>
          <a:xfrm>
            <a:off x="344805" y="395605"/>
            <a:ext cx="2014855" cy="460375"/>
          </a:xfrm>
          <a:prstGeom prst="rect">
            <a:avLst/>
          </a:prstGeom>
          <a:noFill/>
        </p:spPr>
        <p:txBody>
          <a:bodyPr wrap="square" rtlCol="0">
            <a:spAutoFit/>
          </a:bodyPr>
          <a:p>
            <a:r>
              <a:rPr lang="zh-CN" altLang="en-US" sz="2400">
                <a:gradFill>
                  <a:gsLst>
                    <a:gs pos="50000">
                      <a:srgbClr val="5A80A7"/>
                    </a:gs>
                    <a:gs pos="0">
                      <a:srgbClr val="91AAC4"/>
                    </a:gs>
                    <a:gs pos="100000">
                      <a:srgbClr val="235589"/>
                    </a:gs>
                  </a:gsLst>
                  <a:lin scaled="1"/>
                </a:gradFill>
              </a:rPr>
              <a:t>问题讨论</a:t>
            </a:r>
            <a:endParaRPr lang="zh-CN" altLang="en-US" sz="2400">
              <a:gradFill>
                <a:gsLst>
                  <a:gs pos="50000">
                    <a:srgbClr val="5A80A7"/>
                  </a:gs>
                  <a:gs pos="0">
                    <a:srgbClr val="91AAC4"/>
                  </a:gs>
                  <a:gs pos="100000">
                    <a:srgbClr val="235589"/>
                  </a:gs>
                </a:gsLst>
                <a:lin scaled="1"/>
              </a:gradFill>
            </a:endParaRPr>
          </a:p>
        </p:txBody>
      </p:sp>
      <p:pic>
        <p:nvPicPr>
          <p:cNvPr id="2" name="图片 1"/>
          <p:cNvPicPr>
            <a:picLocks noChangeAspect="1"/>
          </p:cNvPicPr>
          <p:nvPr/>
        </p:nvPicPr>
        <p:blipFill>
          <a:blip r:embed="rId1"/>
          <a:stretch>
            <a:fillRect/>
          </a:stretch>
        </p:blipFill>
        <p:spPr>
          <a:xfrm>
            <a:off x="344805" y="981710"/>
            <a:ext cx="5976620" cy="3882390"/>
          </a:xfrm>
          <a:prstGeom prst="rect">
            <a:avLst/>
          </a:prstGeom>
        </p:spPr>
      </p:pic>
      <p:pic>
        <p:nvPicPr>
          <p:cNvPr id="3" name="图片 2"/>
          <p:cNvPicPr>
            <a:picLocks noChangeAspect="1"/>
          </p:cNvPicPr>
          <p:nvPr/>
        </p:nvPicPr>
        <p:blipFill>
          <a:blip r:embed="rId2"/>
          <a:stretch>
            <a:fillRect/>
          </a:stretch>
        </p:blipFill>
        <p:spPr>
          <a:xfrm>
            <a:off x="5943600" y="2780030"/>
            <a:ext cx="5977890" cy="3882390"/>
          </a:xfrm>
          <a:prstGeom prst="rect">
            <a:avLst/>
          </a:prstGeom>
        </p:spPr>
      </p:pic>
    </p:spTree>
    <p:custDataLst>
      <p:tags r:id="rId3"/>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2433288" y="1753870"/>
            <a:ext cx="7874309" cy="2927851"/>
            <a:chOff x="6417" y="3205"/>
            <a:chExt cx="8281" cy="3079"/>
          </a:xfrm>
        </p:grpSpPr>
        <p:sp>
          <p:nvSpPr>
            <p:cNvPr id="24" name="矩形 23"/>
            <p:cNvSpPr/>
            <p:nvPr/>
          </p:nvSpPr>
          <p:spPr bwMode="auto">
            <a:xfrm>
              <a:off x="6417" y="4486"/>
              <a:ext cx="8281" cy="1067"/>
            </a:xfrm>
            <a:prstGeom prst="rect">
              <a:avLst/>
            </a:prstGeom>
            <a:ln>
              <a:noFill/>
            </a:ln>
          </p:spPr>
          <p:txBody>
            <a:bodyPr wrap="square">
              <a:spAutoFit/>
            </a:bodyPr>
            <a:p>
              <a:pPr algn="dist">
                <a:defRPr/>
              </a:pPr>
              <a:r>
                <a:rPr lang="zh-CN" altLang="en-US" sz="6000" kern="100">
                  <a:solidFill>
                    <a:srgbClr val="35729C"/>
                  </a:solidFill>
                  <a:latin typeface="微软雅黑" panose="020B0503020204020204" pitchFamily="34" charset="-122"/>
                  <a:ea typeface="微软雅黑" panose="020B0503020204020204" pitchFamily="34" charset="-122"/>
                  <a:cs typeface="微软雅黑" panose="020B0503020204020204" pitchFamily="34" charset="-122"/>
                </a:rPr>
                <a:t>一个开源项目</a:t>
              </a:r>
              <a:endParaRPr lang="zh-CN" altLang="en-US" sz="6000" kern="100">
                <a:solidFill>
                  <a:srgbClr val="35729C"/>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圆角矩形 24"/>
            <p:cNvSpPr/>
            <p:nvPr/>
          </p:nvSpPr>
          <p:spPr>
            <a:xfrm>
              <a:off x="9181" y="3205"/>
              <a:ext cx="2315" cy="759"/>
            </a:xfrm>
            <a:prstGeom prst="roundRect">
              <a:avLst>
                <a:gd name="adj" fmla="val 50000"/>
              </a:avLst>
            </a:prstGeom>
            <a:solidFill>
              <a:srgbClr val="3572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r>
                <a:rPr lang="en-US" sz="3200">
                  <a:latin typeface="微软雅黑" panose="020B0503020204020204" pitchFamily="34" charset="-122"/>
                  <a:ea typeface="微软雅黑" panose="020B0503020204020204" pitchFamily="34" charset="-122"/>
                  <a:cs typeface="微软雅黑" panose="020B0503020204020204" pitchFamily="34" charset="-122"/>
                </a:rPr>
                <a:t>PART 04</a:t>
              </a:r>
              <a:endParaRPr lang="en-US" sz="3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文本框 27"/>
            <p:cNvSpPr txBox="1"/>
            <p:nvPr/>
          </p:nvSpPr>
          <p:spPr>
            <a:xfrm>
              <a:off x="6846" y="5863"/>
              <a:ext cx="7153" cy="355"/>
            </a:xfrm>
            <a:prstGeom prst="rect">
              <a:avLst/>
            </a:prstGeom>
            <a:noFill/>
          </p:spPr>
          <p:txBody>
            <a:bodyPr wrap="square" rtlCol="0">
              <a:spAutoFit/>
            </a:bodyPr>
            <a:p>
              <a:pPr algn="ctr"/>
              <a:r>
                <a:rPr lang="zh-CN" altLang="en-US" sz="1600" cap="all">
                  <a:solidFill>
                    <a:schemeClr val="tx1">
                      <a:lumMod val="50000"/>
                      <a:lumOff val="50000"/>
                      <a:alpha val="60000"/>
                    </a:schemeClr>
                  </a:solidFill>
                  <a:uFillTx/>
                  <a:latin typeface="微软雅黑" panose="020B0503020204020204" pitchFamily="34" charset="-122"/>
                  <a:ea typeface="微软雅黑" panose="020B0503020204020204" pitchFamily="34" charset="-122"/>
                  <a:cs typeface="微软雅黑" panose="020B0503020204020204" pitchFamily="34" charset="-122"/>
                </a:rPr>
                <a:t>欢迎</a:t>
              </a:r>
              <a:r>
                <a:rPr lang="zh-CN" altLang="en-US" sz="1600" cap="all">
                  <a:solidFill>
                    <a:schemeClr val="tx1">
                      <a:lumMod val="50000"/>
                      <a:lumOff val="50000"/>
                      <a:alpha val="60000"/>
                    </a:schemeClr>
                  </a:solidFill>
                  <a:uFillTx/>
                  <a:latin typeface="微软雅黑" panose="020B0503020204020204" pitchFamily="34" charset="-122"/>
                  <a:ea typeface="微软雅黑" panose="020B0503020204020204" pitchFamily="34" charset="-122"/>
                  <a:cs typeface="微软雅黑" panose="020B0503020204020204" pitchFamily="34" charset="-122"/>
                </a:rPr>
                <a:t>访问</a:t>
              </a:r>
              <a:endParaRPr lang="zh-CN" altLang="en-US" sz="1600" cap="all">
                <a:solidFill>
                  <a:schemeClr val="tx1">
                    <a:lumMod val="50000"/>
                    <a:lumOff val="50000"/>
                    <a:alpha val="60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9" name="直接连接符 28"/>
            <p:cNvCxnSpPr/>
            <p:nvPr/>
          </p:nvCxnSpPr>
          <p:spPr>
            <a:xfrm>
              <a:off x="6953" y="6284"/>
              <a:ext cx="6739" cy="0"/>
            </a:xfrm>
            <a:prstGeom prst="line">
              <a:avLst/>
            </a:prstGeom>
            <a:ln>
              <a:solidFill>
                <a:srgbClr val="35729C">
                  <a:alpha val="19000"/>
                </a:srgbClr>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5303520" y="1008380"/>
            <a:ext cx="1727200" cy="843280"/>
            <a:chOff x="8130" y="1202"/>
            <a:chExt cx="2720" cy="1328"/>
          </a:xfrm>
        </p:grpSpPr>
        <p:sp>
          <p:nvSpPr>
            <p:cNvPr id="31" name="文本框 30"/>
            <p:cNvSpPr txBox="1"/>
            <p:nvPr/>
          </p:nvSpPr>
          <p:spPr>
            <a:xfrm>
              <a:off x="8130" y="1202"/>
              <a:ext cx="2720" cy="1210"/>
            </a:xfrm>
            <a:prstGeom prst="rect">
              <a:avLst/>
            </a:prstGeom>
            <a:noFill/>
          </p:spPr>
          <p:txBody>
            <a:bodyPr wrap="square" rtlCol="0">
              <a:spAutoFit/>
            </a:bodyPr>
            <a:p>
              <a:pPr algn="dist"/>
              <a:r>
                <a:rPr lang="zh-CN" altLang="en-US" sz="4400" b="1">
                  <a:solidFill>
                    <a:srgbClr val="35729C">
                      <a:alpha val="90000"/>
                    </a:srgbClr>
                  </a:solidFill>
                  <a:latin typeface="微软雅黑" panose="020B0503020204020204" pitchFamily="34" charset="-122"/>
                  <a:ea typeface="微软雅黑" panose="020B0503020204020204" pitchFamily="34" charset="-122"/>
                  <a:cs typeface="微软雅黑" panose="020B0503020204020204" pitchFamily="34" charset="-122"/>
                </a:rPr>
                <a:t>目录</a:t>
              </a:r>
              <a:endParaRPr lang="zh-CN" altLang="en-US" sz="4400" b="1">
                <a:solidFill>
                  <a:srgbClr val="35729C">
                    <a:alpha val="90000"/>
                  </a:srgb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34" name="直接连接符 33"/>
            <p:cNvCxnSpPr/>
            <p:nvPr/>
          </p:nvCxnSpPr>
          <p:spPr>
            <a:xfrm>
              <a:off x="8298" y="2530"/>
              <a:ext cx="2384" cy="0"/>
            </a:xfrm>
            <a:prstGeom prst="line">
              <a:avLst/>
            </a:prstGeom>
            <a:ln w="63500">
              <a:solidFill>
                <a:srgbClr val="35729C"/>
              </a:solidFill>
            </a:ln>
          </p:spPr>
          <p:style>
            <a:lnRef idx="1">
              <a:schemeClr val="accent1"/>
            </a:lnRef>
            <a:fillRef idx="0">
              <a:schemeClr val="accent1"/>
            </a:fillRef>
            <a:effectRef idx="0">
              <a:schemeClr val="accent1"/>
            </a:effectRef>
            <a:fontRef idx="minor">
              <a:schemeClr val="tx1"/>
            </a:fontRef>
          </p:style>
        </p:cxnSp>
      </p:grpSp>
      <p:grpSp>
        <p:nvGrpSpPr>
          <p:cNvPr id="160" name="组合 159"/>
          <p:cNvGrpSpPr/>
          <p:nvPr/>
        </p:nvGrpSpPr>
        <p:grpSpPr>
          <a:xfrm>
            <a:off x="1733550" y="2788920"/>
            <a:ext cx="720090" cy="720090"/>
            <a:chOff x="3468" y="3564"/>
            <a:chExt cx="1134" cy="1134"/>
          </a:xfrm>
        </p:grpSpPr>
        <p:sp>
          <p:nvSpPr>
            <p:cNvPr id="161" name="矩形 160"/>
            <p:cNvSpPr/>
            <p:nvPr/>
          </p:nvSpPr>
          <p:spPr>
            <a:xfrm>
              <a:off x="3468" y="3564"/>
              <a:ext cx="1134" cy="1134"/>
            </a:xfrm>
            <a:prstGeom prst="rect">
              <a:avLst/>
            </a:prstGeom>
            <a:solidFill>
              <a:srgbClr val="35729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a:cs typeface="微软雅黑" panose="020B0503020204020204" pitchFamily="34" charset="-122"/>
                <a:sym typeface="+mn-ea"/>
              </a:endParaRPr>
            </a:p>
          </p:txBody>
        </p:sp>
        <p:sp>
          <p:nvSpPr>
            <p:cNvPr id="163" name="文本框 162"/>
            <p:cNvSpPr txBox="1"/>
            <p:nvPr/>
          </p:nvSpPr>
          <p:spPr>
            <a:xfrm>
              <a:off x="3471" y="3689"/>
              <a:ext cx="1094" cy="871"/>
            </a:xfrm>
            <a:prstGeom prst="rect">
              <a:avLst/>
            </a:prstGeom>
            <a:noFill/>
          </p:spPr>
          <p:txBody>
            <a:bodyPr wrap="square" rtlCol="0">
              <a:spAutoFit/>
            </a:bodyPr>
            <a:p>
              <a:pPr algn="ctr"/>
              <a:r>
                <a:rPr lang="en-US" altLang="zh-CN" sz="30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01</a:t>
              </a:r>
              <a:endParaRPr lang="en-US" altLang="zh-CN" sz="30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cxnSp>
        <p:nvCxnSpPr>
          <p:cNvPr id="26" name="yuluo"/>
          <p:cNvCxnSpPr/>
          <p:nvPr/>
        </p:nvCxnSpPr>
        <p:spPr>
          <a:xfrm>
            <a:off x="1955800" y="1884045"/>
            <a:ext cx="8281035" cy="0"/>
          </a:xfrm>
          <a:prstGeom prst="line">
            <a:avLst/>
          </a:prstGeom>
          <a:ln>
            <a:solidFill>
              <a:srgbClr val="35729C">
                <a:alpha val="30000"/>
              </a:srgbClr>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2586355" y="2788920"/>
            <a:ext cx="2345055" cy="708660"/>
            <a:chOff x="10181" y="3961"/>
            <a:chExt cx="3693" cy="1116"/>
          </a:xfrm>
        </p:grpSpPr>
        <p:sp>
          <p:nvSpPr>
            <p:cNvPr id="2" name="文本框 1"/>
            <p:cNvSpPr txBox="1"/>
            <p:nvPr/>
          </p:nvSpPr>
          <p:spPr>
            <a:xfrm>
              <a:off x="10181" y="3961"/>
              <a:ext cx="2927" cy="749"/>
            </a:xfrm>
            <a:prstGeom prst="rect">
              <a:avLst/>
            </a:prstGeom>
            <a:noFill/>
          </p:spPr>
          <p:txBody>
            <a:bodyPr wrap="square" rtlCol="0">
              <a:spAutoFit/>
            </a:bodyPr>
            <a:p>
              <a:pPr algn="dist"/>
              <a:r>
                <a:rPr lang="zh-CN" altLang="en-US" sz="2500">
                  <a:solidFill>
                    <a:srgbClr val="35729C"/>
                  </a:solidFill>
                  <a:cs typeface="微软雅黑" panose="020B0503020204020204" pitchFamily="34" charset="-122"/>
                </a:rPr>
                <a:t>选题与计划</a:t>
              </a:r>
              <a:endParaRPr lang="zh-CN" altLang="en-US" sz="2500">
                <a:solidFill>
                  <a:srgbClr val="35729C"/>
                </a:solidFill>
                <a:cs typeface="微软雅黑" panose="020B0503020204020204" pitchFamily="34" charset="-122"/>
              </a:endParaRPr>
            </a:p>
          </p:txBody>
        </p:sp>
        <p:sp>
          <p:nvSpPr>
            <p:cNvPr id="3" name="文本框 2"/>
            <p:cNvSpPr txBox="1"/>
            <p:nvPr/>
          </p:nvSpPr>
          <p:spPr>
            <a:xfrm>
              <a:off x="10181" y="4570"/>
              <a:ext cx="3693" cy="507"/>
            </a:xfrm>
            <a:prstGeom prst="rect">
              <a:avLst/>
            </a:prstGeom>
            <a:noFill/>
          </p:spPr>
          <p:txBody>
            <a:bodyPr wrap="square" rtlCol="0">
              <a:spAutoFit/>
            </a:bodyPr>
            <a:p>
              <a:pPr algn="dist"/>
              <a:r>
                <a:rPr lang="zh-CN" altLang="en-US" sz="1500">
                  <a:solidFill>
                    <a:schemeClr val="tx1">
                      <a:lumMod val="50000"/>
                      <a:lumOff val="50000"/>
                      <a:alpha val="74000"/>
                    </a:schemeClr>
                  </a:solidFill>
                  <a:latin typeface="微软雅黑" panose="020B0503020204020204" pitchFamily="34" charset="-122"/>
                  <a:ea typeface="微软雅黑" panose="020B0503020204020204" pitchFamily="34" charset="-122"/>
                  <a:cs typeface="微软雅黑" panose="020B0503020204020204" pitchFamily="34" charset="-122"/>
                </a:rPr>
                <a:t>Topic Overview</a:t>
              </a:r>
              <a:endParaRPr lang="zh-CN" altLang="en-US" sz="1500">
                <a:solidFill>
                  <a:schemeClr val="tx1">
                    <a:lumMod val="50000"/>
                    <a:lumOff val="50000"/>
                    <a:alpha val="74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11" name="组合 10"/>
          <p:cNvGrpSpPr/>
          <p:nvPr/>
        </p:nvGrpSpPr>
        <p:grpSpPr>
          <a:xfrm>
            <a:off x="7614285" y="2788920"/>
            <a:ext cx="3286125" cy="715645"/>
            <a:chOff x="10181" y="5564"/>
            <a:chExt cx="5175" cy="1127"/>
          </a:xfrm>
        </p:grpSpPr>
        <p:sp>
          <p:nvSpPr>
            <p:cNvPr id="4" name="文本框 3"/>
            <p:cNvSpPr txBox="1"/>
            <p:nvPr/>
          </p:nvSpPr>
          <p:spPr>
            <a:xfrm>
              <a:off x="10181" y="5564"/>
              <a:ext cx="2836" cy="749"/>
            </a:xfrm>
            <a:prstGeom prst="rect">
              <a:avLst/>
            </a:prstGeom>
            <a:noFill/>
          </p:spPr>
          <p:txBody>
            <a:bodyPr wrap="square" rtlCol="0">
              <a:spAutoFit/>
            </a:bodyPr>
            <a:p>
              <a:pPr algn="dist">
                <a:buClrTx/>
                <a:buSzTx/>
                <a:buFontTx/>
              </a:pPr>
              <a:r>
                <a:rPr lang="zh-CN" altLang="en-US" sz="2500">
                  <a:solidFill>
                    <a:srgbClr val="35729C"/>
                  </a:solidFill>
                  <a:cs typeface="微软雅黑" panose="020B0503020204020204" pitchFamily="34" charset="-122"/>
                </a:rPr>
                <a:t>需求</a:t>
              </a:r>
              <a:r>
                <a:rPr lang="zh-CN" altLang="en-US" sz="2500">
                  <a:solidFill>
                    <a:srgbClr val="35729C"/>
                  </a:solidFill>
                  <a:cs typeface="微软雅黑" panose="020B0503020204020204" pitchFamily="34" charset="-122"/>
                </a:rPr>
                <a:t>描述</a:t>
              </a:r>
              <a:endParaRPr lang="zh-CN" altLang="en-US" sz="2500">
                <a:solidFill>
                  <a:srgbClr val="35729C"/>
                </a:solidFill>
                <a:cs typeface="微软雅黑" panose="020B0503020204020204" pitchFamily="34" charset="-122"/>
              </a:endParaRPr>
            </a:p>
          </p:txBody>
        </p:sp>
        <p:sp>
          <p:nvSpPr>
            <p:cNvPr id="5" name="文本框 4"/>
            <p:cNvSpPr txBox="1"/>
            <p:nvPr/>
          </p:nvSpPr>
          <p:spPr>
            <a:xfrm>
              <a:off x="10181" y="6184"/>
              <a:ext cx="5175" cy="507"/>
            </a:xfrm>
            <a:prstGeom prst="rect">
              <a:avLst/>
            </a:prstGeom>
            <a:noFill/>
          </p:spPr>
          <p:txBody>
            <a:bodyPr wrap="square" rtlCol="0">
              <a:spAutoFit/>
            </a:bodyPr>
            <a:p>
              <a:pPr algn="dist"/>
              <a:r>
                <a:rPr lang="zh-CN" altLang="en-US" sz="1500">
                  <a:solidFill>
                    <a:schemeClr val="tx1">
                      <a:lumMod val="50000"/>
                      <a:lumOff val="50000"/>
                      <a:alpha val="74000"/>
                    </a:schemeClr>
                  </a:solidFill>
                  <a:latin typeface="微软雅黑" panose="020B0503020204020204" pitchFamily="34" charset="-122"/>
                  <a:ea typeface="微软雅黑" panose="020B0503020204020204" pitchFamily="34" charset="-122"/>
                  <a:cs typeface="微软雅黑" panose="020B0503020204020204" pitchFamily="34" charset="-122"/>
                </a:rPr>
                <a:t>Requirements Description</a:t>
              </a:r>
              <a:endParaRPr lang="zh-CN" altLang="en-US" sz="1500">
                <a:solidFill>
                  <a:schemeClr val="tx1">
                    <a:lumMod val="50000"/>
                    <a:lumOff val="50000"/>
                    <a:alpha val="74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12" name="组合 11"/>
          <p:cNvGrpSpPr/>
          <p:nvPr/>
        </p:nvGrpSpPr>
        <p:grpSpPr>
          <a:xfrm>
            <a:off x="2586355" y="4385310"/>
            <a:ext cx="3796030" cy="722630"/>
            <a:chOff x="10181" y="7167"/>
            <a:chExt cx="5978" cy="1138"/>
          </a:xfrm>
        </p:grpSpPr>
        <p:sp>
          <p:nvSpPr>
            <p:cNvPr id="6" name="文本框 5"/>
            <p:cNvSpPr txBox="1"/>
            <p:nvPr/>
          </p:nvSpPr>
          <p:spPr>
            <a:xfrm>
              <a:off x="10181" y="7167"/>
              <a:ext cx="5275" cy="749"/>
            </a:xfrm>
            <a:prstGeom prst="rect">
              <a:avLst/>
            </a:prstGeom>
            <a:noFill/>
          </p:spPr>
          <p:txBody>
            <a:bodyPr wrap="square" rtlCol="0">
              <a:spAutoFit/>
            </a:bodyPr>
            <a:p>
              <a:pPr algn="dist">
                <a:buClrTx/>
                <a:buSzTx/>
                <a:buFontTx/>
              </a:pPr>
              <a:r>
                <a:rPr lang="en-US" altLang="zh-CN" sz="2500">
                  <a:solidFill>
                    <a:srgbClr val="35729C"/>
                  </a:solidFill>
                  <a:cs typeface="微软雅黑" panose="020B0503020204020204" pitchFamily="34" charset="-122"/>
                </a:rPr>
                <a:t>UI</a:t>
              </a:r>
              <a:r>
                <a:rPr lang="zh-CN" altLang="en-US" sz="2500">
                  <a:solidFill>
                    <a:srgbClr val="35729C"/>
                  </a:solidFill>
                  <a:cs typeface="微软雅黑" panose="020B0503020204020204" pitchFamily="34" charset="-122"/>
                </a:rPr>
                <a:t>原型与</a:t>
              </a:r>
              <a:r>
                <a:rPr lang="en-US" altLang="zh-CN" sz="2500">
                  <a:solidFill>
                    <a:srgbClr val="35729C"/>
                  </a:solidFill>
                  <a:cs typeface="微软雅黑" panose="020B0503020204020204" pitchFamily="34" charset="-122"/>
                </a:rPr>
                <a:t>Demo</a:t>
              </a:r>
              <a:r>
                <a:rPr lang="zh-CN" altLang="en-US" sz="2500">
                  <a:solidFill>
                    <a:srgbClr val="35729C"/>
                  </a:solidFill>
                  <a:cs typeface="微软雅黑" panose="020B0503020204020204" pitchFamily="34" charset="-122"/>
                </a:rPr>
                <a:t>展示</a:t>
              </a:r>
              <a:endParaRPr lang="zh-CN" altLang="en-US" sz="2500">
                <a:solidFill>
                  <a:srgbClr val="35729C"/>
                </a:solidFill>
                <a:cs typeface="微软雅黑" panose="020B0503020204020204" pitchFamily="34" charset="-122"/>
              </a:endParaRPr>
            </a:p>
          </p:txBody>
        </p:sp>
        <p:sp>
          <p:nvSpPr>
            <p:cNvPr id="7" name="文本框 6"/>
            <p:cNvSpPr txBox="1"/>
            <p:nvPr/>
          </p:nvSpPr>
          <p:spPr>
            <a:xfrm>
              <a:off x="10181" y="7798"/>
              <a:ext cx="5978" cy="507"/>
            </a:xfrm>
            <a:prstGeom prst="rect">
              <a:avLst/>
            </a:prstGeom>
            <a:noFill/>
          </p:spPr>
          <p:txBody>
            <a:bodyPr wrap="square" rtlCol="0">
              <a:spAutoFit/>
            </a:bodyPr>
            <a:p>
              <a:pPr algn="dist"/>
              <a:r>
                <a:rPr lang="en-US" altLang="zh-CN" sz="1500">
                  <a:solidFill>
                    <a:schemeClr val="tx1">
                      <a:lumMod val="50000"/>
                      <a:lumOff val="50000"/>
                      <a:alpha val="74000"/>
                    </a:schemeClr>
                  </a:solidFill>
                  <a:latin typeface="微软雅黑" panose="020B0503020204020204" pitchFamily="34" charset="-122"/>
                  <a:ea typeface="微软雅黑" panose="020B0503020204020204" pitchFamily="34" charset="-122"/>
                  <a:cs typeface="微软雅黑" panose="020B0503020204020204" pitchFamily="34" charset="-122"/>
                </a:rPr>
                <a:t>UI and Demo Presentation</a:t>
              </a:r>
              <a:endParaRPr lang="en-US" altLang="zh-CN" sz="1500">
                <a:solidFill>
                  <a:schemeClr val="tx1">
                    <a:lumMod val="50000"/>
                    <a:lumOff val="50000"/>
                    <a:alpha val="74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13" name="组合 12"/>
          <p:cNvGrpSpPr/>
          <p:nvPr/>
        </p:nvGrpSpPr>
        <p:grpSpPr>
          <a:xfrm>
            <a:off x="7614285" y="4385310"/>
            <a:ext cx="3286125" cy="742315"/>
            <a:chOff x="10181" y="8770"/>
            <a:chExt cx="5175" cy="1169"/>
          </a:xfrm>
        </p:grpSpPr>
        <p:sp>
          <p:nvSpPr>
            <p:cNvPr id="8" name="文本框 7"/>
            <p:cNvSpPr txBox="1"/>
            <p:nvPr/>
          </p:nvSpPr>
          <p:spPr>
            <a:xfrm>
              <a:off x="10181" y="8770"/>
              <a:ext cx="3816" cy="750"/>
            </a:xfrm>
            <a:prstGeom prst="rect">
              <a:avLst/>
            </a:prstGeom>
            <a:noFill/>
          </p:spPr>
          <p:txBody>
            <a:bodyPr wrap="square" rtlCol="0">
              <a:noAutofit/>
            </a:bodyPr>
            <a:p>
              <a:pPr algn="dist">
                <a:buClrTx/>
                <a:buSzTx/>
                <a:buFontTx/>
              </a:pPr>
              <a:r>
                <a:rPr lang="zh-CN" altLang="en-US" sz="2500">
                  <a:solidFill>
                    <a:srgbClr val="35729C"/>
                  </a:solidFill>
                  <a:cs typeface="微软雅黑" panose="020B0503020204020204" pitchFamily="34" charset="-122"/>
                </a:rPr>
                <a:t>一个开源项目</a:t>
              </a:r>
              <a:endParaRPr lang="zh-CN" altLang="en-US" sz="2500">
                <a:solidFill>
                  <a:srgbClr val="35729C"/>
                </a:solidFill>
                <a:cs typeface="微软雅黑" panose="020B0503020204020204" pitchFamily="34" charset="-122"/>
              </a:endParaRPr>
            </a:p>
          </p:txBody>
        </p:sp>
        <p:sp>
          <p:nvSpPr>
            <p:cNvPr id="9" name="文本框 8"/>
            <p:cNvSpPr txBox="1"/>
            <p:nvPr/>
          </p:nvSpPr>
          <p:spPr>
            <a:xfrm>
              <a:off x="10181" y="9432"/>
              <a:ext cx="5175" cy="507"/>
            </a:xfrm>
            <a:prstGeom prst="rect">
              <a:avLst/>
            </a:prstGeom>
            <a:noFill/>
          </p:spPr>
          <p:txBody>
            <a:bodyPr wrap="square" rtlCol="0">
              <a:spAutoFit/>
            </a:bodyPr>
            <a:p>
              <a:pPr algn="dist"/>
              <a:r>
                <a:rPr lang="en-US" altLang="zh-CN" sz="1500">
                  <a:solidFill>
                    <a:schemeClr val="tx1">
                      <a:lumMod val="50000"/>
                      <a:lumOff val="50000"/>
                      <a:alpha val="74000"/>
                    </a:schemeClr>
                  </a:solidFill>
                  <a:latin typeface="微软雅黑" panose="020B0503020204020204" pitchFamily="34" charset="-122"/>
                  <a:ea typeface="微软雅黑" panose="020B0503020204020204" pitchFamily="34" charset="-122"/>
                  <a:cs typeface="微软雅黑" panose="020B0503020204020204" pitchFamily="34" charset="-122"/>
                </a:rPr>
                <a:t>A similar open-source project</a:t>
              </a:r>
              <a:endParaRPr lang="en-US" altLang="zh-CN" sz="1500">
                <a:solidFill>
                  <a:schemeClr val="tx1">
                    <a:lumMod val="50000"/>
                    <a:lumOff val="50000"/>
                    <a:alpha val="74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14" name="组合 13"/>
          <p:cNvGrpSpPr/>
          <p:nvPr/>
        </p:nvGrpSpPr>
        <p:grpSpPr>
          <a:xfrm>
            <a:off x="1724660" y="4392295"/>
            <a:ext cx="728980" cy="720090"/>
            <a:chOff x="3454" y="3564"/>
            <a:chExt cx="1148" cy="1134"/>
          </a:xfrm>
        </p:grpSpPr>
        <p:sp>
          <p:nvSpPr>
            <p:cNvPr id="15" name="矩形 14"/>
            <p:cNvSpPr/>
            <p:nvPr/>
          </p:nvSpPr>
          <p:spPr>
            <a:xfrm>
              <a:off x="3468" y="3564"/>
              <a:ext cx="1134" cy="1134"/>
            </a:xfrm>
            <a:prstGeom prst="rect">
              <a:avLst/>
            </a:prstGeom>
            <a:solidFill>
              <a:srgbClr val="35729C"/>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a:cs typeface="微软雅黑" panose="020B0503020204020204" pitchFamily="34" charset="-122"/>
                <a:sym typeface="+mn-ea"/>
              </a:endParaRPr>
            </a:p>
          </p:txBody>
        </p:sp>
        <p:sp>
          <p:nvSpPr>
            <p:cNvPr id="16" name="文本框 15"/>
            <p:cNvSpPr txBox="1"/>
            <p:nvPr/>
          </p:nvSpPr>
          <p:spPr>
            <a:xfrm>
              <a:off x="3454" y="3689"/>
              <a:ext cx="1094" cy="871"/>
            </a:xfrm>
            <a:prstGeom prst="rect">
              <a:avLst/>
            </a:prstGeom>
            <a:noFill/>
          </p:spPr>
          <p:txBody>
            <a:bodyPr wrap="square" rtlCol="0">
              <a:spAutoFit/>
            </a:bodyPr>
            <a:p>
              <a:pPr algn="ctr"/>
              <a:r>
                <a:rPr lang="en-US" altLang="zh-CN" sz="30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03</a:t>
              </a:r>
              <a:endParaRPr lang="en-US" altLang="zh-CN" sz="30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17" name="组合 16"/>
          <p:cNvGrpSpPr/>
          <p:nvPr/>
        </p:nvGrpSpPr>
        <p:grpSpPr>
          <a:xfrm>
            <a:off x="6831965" y="2788920"/>
            <a:ext cx="728980" cy="720090"/>
            <a:chOff x="3454" y="3564"/>
            <a:chExt cx="1148" cy="1134"/>
          </a:xfrm>
        </p:grpSpPr>
        <p:sp>
          <p:nvSpPr>
            <p:cNvPr id="18" name="矩形 17"/>
            <p:cNvSpPr/>
            <p:nvPr/>
          </p:nvSpPr>
          <p:spPr>
            <a:xfrm>
              <a:off x="3468" y="3564"/>
              <a:ext cx="1134" cy="1134"/>
            </a:xfrm>
            <a:prstGeom prst="rect">
              <a:avLst/>
            </a:prstGeom>
            <a:solidFill>
              <a:srgbClr val="35729C"/>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a:cs typeface="微软雅黑" panose="020B0503020204020204" pitchFamily="34" charset="-122"/>
                <a:sym typeface="+mn-ea"/>
              </a:endParaRPr>
            </a:p>
          </p:txBody>
        </p:sp>
        <p:sp>
          <p:nvSpPr>
            <p:cNvPr id="19" name="文本框 18"/>
            <p:cNvSpPr txBox="1"/>
            <p:nvPr/>
          </p:nvSpPr>
          <p:spPr>
            <a:xfrm>
              <a:off x="3454" y="3689"/>
              <a:ext cx="1094" cy="871"/>
            </a:xfrm>
            <a:prstGeom prst="rect">
              <a:avLst/>
            </a:prstGeom>
            <a:noFill/>
          </p:spPr>
          <p:txBody>
            <a:bodyPr wrap="square" rtlCol="0">
              <a:spAutoFit/>
            </a:bodyPr>
            <a:p>
              <a:pPr algn="ctr"/>
              <a:r>
                <a:rPr lang="en-US" altLang="zh-CN" sz="30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02</a:t>
              </a:r>
              <a:endParaRPr lang="en-US" altLang="zh-CN" sz="30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20" name="组合 19"/>
          <p:cNvGrpSpPr/>
          <p:nvPr/>
        </p:nvGrpSpPr>
        <p:grpSpPr>
          <a:xfrm>
            <a:off x="6831965" y="4392295"/>
            <a:ext cx="728980" cy="720090"/>
            <a:chOff x="3454" y="3564"/>
            <a:chExt cx="1148" cy="1134"/>
          </a:xfrm>
        </p:grpSpPr>
        <p:sp>
          <p:nvSpPr>
            <p:cNvPr id="21" name="矩形 20"/>
            <p:cNvSpPr/>
            <p:nvPr/>
          </p:nvSpPr>
          <p:spPr>
            <a:xfrm>
              <a:off x="3468" y="3564"/>
              <a:ext cx="1134" cy="1134"/>
            </a:xfrm>
            <a:prstGeom prst="rect">
              <a:avLst/>
            </a:prstGeom>
            <a:solidFill>
              <a:srgbClr val="35729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a:cs typeface="微软雅黑" panose="020B0503020204020204" pitchFamily="34" charset="-122"/>
                <a:sym typeface="+mn-ea"/>
              </a:endParaRPr>
            </a:p>
          </p:txBody>
        </p:sp>
        <p:sp>
          <p:nvSpPr>
            <p:cNvPr id="27" name="文本框 26"/>
            <p:cNvSpPr txBox="1"/>
            <p:nvPr/>
          </p:nvSpPr>
          <p:spPr>
            <a:xfrm>
              <a:off x="3454" y="3689"/>
              <a:ext cx="1094" cy="871"/>
            </a:xfrm>
            <a:prstGeom prst="rect">
              <a:avLst/>
            </a:prstGeom>
            <a:noFill/>
          </p:spPr>
          <p:txBody>
            <a:bodyPr wrap="square" rtlCol="0">
              <a:spAutoFit/>
            </a:bodyPr>
            <a:p>
              <a:pPr algn="ctr"/>
              <a:r>
                <a:rPr lang="en-US" altLang="zh-CN" sz="30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04</a:t>
              </a:r>
              <a:endParaRPr lang="en-US" altLang="zh-CN" sz="30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userDrawn="1"/>
        </p:nvSpPr>
        <p:spPr>
          <a:xfrm>
            <a:off x="525441" y="458010"/>
            <a:ext cx="9258638" cy="1495216"/>
          </a:xfrm>
          <a:prstGeom prst="rect">
            <a:avLst/>
          </a:prstGeom>
        </p:spPr>
        <p:txBody>
          <a:bodyPr wrap="none" rtlCol="0">
            <a:noAutofit/>
          </a:bodyPr>
          <a:p>
            <a:pPr marL="285750" indent="-285750">
              <a:buFont typeface="Wingdings" panose="05000000000000000000" charset="0"/>
              <a:buChar char="u"/>
            </a:pPr>
            <a:r>
              <a:rPr lang="zh-CN" altLang="en-US">
                <a:solidFill>
                  <a:srgbClr val="2F5597"/>
                </a:solidFill>
              </a:rPr>
              <a:t>用</a:t>
            </a:r>
            <a:r>
              <a:rPr lang="en-US" altLang="zh-CN">
                <a:solidFill>
                  <a:srgbClr val="2F5597"/>
                </a:solidFill>
              </a:rPr>
              <a:t>go</a:t>
            </a:r>
            <a:r>
              <a:rPr lang="zh-CN" altLang="en-US">
                <a:solidFill>
                  <a:srgbClr val="2F5597"/>
                </a:solidFill>
              </a:rPr>
              <a:t>和</a:t>
            </a:r>
            <a:r>
              <a:rPr lang="en-US" altLang="zh-CN">
                <a:solidFill>
                  <a:srgbClr val="2F5597"/>
                </a:solidFill>
              </a:rPr>
              <a:t>vue</a:t>
            </a:r>
            <a:r>
              <a:rPr lang="zh-CN" altLang="en-US">
                <a:solidFill>
                  <a:srgbClr val="2F5597"/>
                </a:solidFill>
              </a:rPr>
              <a:t>实现的网页版自习室</a:t>
            </a:r>
            <a:endParaRPr lang="zh-CN" altLang="en-US">
              <a:solidFill>
                <a:srgbClr val="2F5597"/>
              </a:solidFill>
            </a:endParaRPr>
          </a:p>
          <a:p>
            <a:pPr marL="285750" indent="-285750">
              <a:buFont typeface="Wingdings" panose="05000000000000000000" charset="0"/>
              <a:buChar char="u"/>
            </a:pPr>
            <a:r>
              <a:rPr lang="zh-CN" altLang="en-US">
                <a:solidFill>
                  <a:srgbClr val="2F5597"/>
                </a:solidFill>
              </a:rPr>
              <a:t>地址：</a:t>
            </a:r>
            <a:r>
              <a:rPr lang="en-US" altLang="zh-CN">
                <a:solidFill>
                  <a:srgbClr val="2F5597"/>
                </a:solidFill>
                <a:hlinkClick r:id="rId1"/>
              </a:rPr>
              <a:t>https://github.com/csl30003/lin</a:t>
            </a:r>
            <a:r>
              <a:rPr lang="zh-CN" altLang="en-US">
                <a:solidFill>
                  <a:srgbClr val="2F5597"/>
                </a:solidFill>
                <a:hlinkClick r:id="rId1"/>
              </a:rPr>
              <a:t>-</a:t>
            </a:r>
            <a:r>
              <a:rPr lang="en-US" altLang="zh-CN">
                <a:solidFill>
                  <a:srgbClr val="2F5597"/>
                </a:solidFill>
                <a:hlinkClick r:id="rId1"/>
              </a:rPr>
              <a:t>study</a:t>
            </a:r>
            <a:endParaRPr lang="en-US" altLang="zh-CN">
              <a:solidFill>
                <a:srgbClr val="2F5597"/>
              </a:solidFill>
              <a:hlinkClick r:id="rId1"/>
            </a:endParaRPr>
          </a:p>
          <a:p>
            <a:pPr marL="285750" indent="-285750">
              <a:buFont typeface="Wingdings" panose="05000000000000000000" charset="0"/>
              <a:buChar char="u"/>
            </a:pPr>
            <a:r>
              <a:rPr lang="zh-CN" altLang="en-US">
                <a:solidFill>
                  <a:srgbClr val="2F5597"/>
                </a:solidFill>
              </a:rPr>
              <a:t>运行效果：</a:t>
            </a:r>
            <a:endParaRPr lang="zh-CN" altLang="en-US">
              <a:solidFill>
                <a:srgbClr val="2F5597"/>
              </a:solidFill>
            </a:endParaRPr>
          </a:p>
        </p:txBody>
      </p:sp>
      <p:pic>
        <p:nvPicPr>
          <p:cNvPr id="3" name="图片 2" descr="upload_post_object_v2_993088003"/>
          <p:cNvPicPr>
            <a:picLocks noChangeAspect="1"/>
          </p:cNvPicPr>
          <p:nvPr/>
        </p:nvPicPr>
        <p:blipFill>
          <a:blip r:embed="rId2"/>
          <a:srcRect l="9985" t="8438" r="6469" b="5907"/>
          <a:stretch>
            <a:fillRect/>
          </a:stretch>
        </p:blipFill>
        <p:spPr>
          <a:xfrm>
            <a:off x="1997714" y="1477938"/>
            <a:ext cx="8631970" cy="497310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userDrawn="1"/>
        </p:nvSpPr>
        <p:spPr>
          <a:xfrm>
            <a:off x="422994" y="355563"/>
            <a:ext cx="2983766" cy="368300"/>
          </a:xfrm>
          <a:prstGeom prst="rect">
            <a:avLst/>
          </a:prstGeom>
        </p:spPr>
        <p:txBody>
          <a:bodyPr wrap="none" rtlCol="0">
            <a:noAutofit/>
          </a:bodyPr>
          <a:p>
            <a:r>
              <a:rPr lang="zh-CN" altLang="en-US" sz="2400">
                <a:solidFill>
                  <a:srgbClr val="2E75B6"/>
                </a:solidFill>
              </a:rPr>
              <a:t>模块介绍：</a:t>
            </a:r>
            <a:endParaRPr lang="zh-CN" altLang="en-US" sz="2400">
              <a:solidFill>
                <a:srgbClr val="2E75B6"/>
              </a:solidFill>
            </a:endParaRPr>
          </a:p>
        </p:txBody>
      </p:sp>
      <p:pic>
        <p:nvPicPr>
          <p:cNvPr id="3" name="图片 2" descr="upload_post_object_v2_2751756330"/>
          <p:cNvPicPr>
            <a:picLocks noChangeAspect="1"/>
          </p:cNvPicPr>
          <p:nvPr/>
        </p:nvPicPr>
        <p:blipFill>
          <a:blip r:embed="rId1"/>
          <a:stretch>
            <a:fillRect/>
          </a:stretch>
        </p:blipFill>
        <p:spPr>
          <a:xfrm>
            <a:off x="9201421" y="640293"/>
            <a:ext cx="2790973" cy="6051282"/>
          </a:xfrm>
          <a:prstGeom prst="rect">
            <a:avLst/>
          </a:prstGeom>
        </p:spPr>
      </p:pic>
      <p:pic>
        <p:nvPicPr>
          <p:cNvPr id="4" name="E657119C-6982-421D-8BA7-E74DEB70A7D9-1" descr="upload_post_object_v2_45526571"/>
          <p:cNvPicPr>
            <a:picLocks noChangeAspect="1"/>
          </p:cNvPicPr>
          <p:nvPr/>
        </p:nvPicPr>
        <p:blipFill>
          <a:blip r:embed="rId2"/>
          <a:stretch>
            <a:fillRect/>
          </a:stretch>
        </p:blipFill>
        <p:spPr>
          <a:xfrm>
            <a:off x="105424" y="875863"/>
            <a:ext cx="8911493" cy="581571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任意多边形 62"/>
          <p:cNvSpPr/>
          <p:nvPr/>
        </p:nvSpPr>
        <p:spPr>
          <a:xfrm rot="8760000">
            <a:off x="10541000" y="283210"/>
            <a:ext cx="262255" cy="256540"/>
          </a:xfrm>
          <a:custGeom>
            <a:avLst/>
            <a:gdLst>
              <a:gd name="connisteX0" fmla="*/ 314325 w 892646"/>
              <a:gd name="connsiteY0" fmla="*/ 492085 h 825009"/>
              <a:gd name="connisteX1" fmla="*/ 399415 w 892646"/>
              <a:gd name="connsiteY1" fmla="*/ 520660 h 825009"/>
              <a:gd name="connisteX2" fmla="*/ 485140 w 892646"/>
              <a:gd name="connsiteY2" fmla="*/ 434935 h 825009"/>
              <a:gd name="connisteX3" fmla="*/ 408940 w 892646"/>
              <a:gd name="connsiteY3" fmla="*/ 340320 h 825009"/>
              <a:gd name="connisteX4" fmla="*/ 257175 w 892646"/>
              <a:gd name="connsiteY4" fmla="*/ 397470 h 825009"/>
              <a:gd name="connisteX5" fmla="*/ 276225 w 892646"/>
              <a:gd name="connsiteY5" fmla="*/ 568285 h 825009"/>
              <a:gd name="connisteX6" fmla="*/ 370840 w 892646"/>
              <a:gd name="connsiteY6" fmla="*/ 625435 h 825009"/>
              <a:gd name="connisteX7" fmla="*/ 485140 w 892646"/>
              <a:gd name="connsiteY7" fmla="*/ 568285 h 825009"/>
              <a:gd name="connisteX8" fmla="*/ 589915 w 892646"/>
              <a:gd name="connsiteY8" fmla="*/ 434935 h 825009"/>
              <a:gd name="connisteX9" fmla="*/ 542290 w 892646"/>
              <a:gd name="connsiteY9" fmla="*/ 273645 h 825009"/>
              <a:gd name="connisteX10" fmla="*/ 323850 w 892646"/>
              <a:gd name="connsiteY10" fmla="*/ 254595 h 825009"/>
              <a:gd name="connisteX11" fmla="*/ 152400 w 892646"/>
              <a:gd name="connsiteY11" fmla="*/ 359370 h 825009"/>
              <a:gd name="connisteX12" fmla="*/ 171450 w 892646"/>
              <a:gd name="connsiteY12" fmla="*/ 615910 h 825009"/>
              <a:gd name="connisteX13" fmla="*/ 285750 w 892646"/>
              <a:gd name="connsiteY13" fmla="*/ 692110 h 825009"/>
              <a:gd name="connisteX14" fmla="*/ 532765 w 892646"/>
              <a:gd name="connsiteY14" fmla="*/ 682585 h 825009"/>
              <a:gd name="connisteX15" fmla="*/ 666115 w 892646"/>
              <a:gd name="connsiteY15" fmla="*/ 530185 h 825009"/>
              <a:gd name="connisteX16" fmla="*/ 732155 w 892646"/>
              <a:gd name="connsiteY16" fmla="*/ 330795 h 825009"/>
              <a:gd name="connisteX17" fmla="*/ 561340 w 892646"/>
              <a:gd name="connsiteY17" fmla="*/ 178395 h 825009"/>
              <a:gd name="connisteX18" fmla="*/ 276225 w 892646"/>
              <a:gd name="connsiteY18" fmla="*/ 149820 h 825009"/>
              <a:gd name="connisteX19" fmla="*/ 38100 w 892646"/>
              <a:gd name="connsiteY19" fmla="*/ 264120 h 825009"/>
              <a:gd name="connisteX20" fmla="*/ 38100 w 892646"/>
              <a:gd name="connsiteY20" fmla="*/ 577810 h 825009"/>
              <a:gd name="connisteX21" fmla="*/ 104775 w 892646"/>
              <a:gd name="connsiteY21" fmla="*/ 749260 h 825009"/>
              <a:gd name="connisteX22" fmla="*/ 295275 w 892646"/>
              <a:gd name="connsiteY22" fmla="*/ 815300 h 825009"/>
              <a:gd name="connisteX23" fmla="*/ 589915 w 892646"/>
              <a:gd name="connsiteY23" fmla="*/ 787360 h 825009"/>
              <a:gd name="connisteX24" fmla="*/ 875030 w 892646"/>
              <a:gd name="connsiteY24" fmla="*/ 539710 h 825009"/>
              <a:gd name="connisteX25" fmla="*/ 808355 w 892646"/>
              <a:gd name="connsiteY25" fmla="*/ 149820 h 825009"/>
              <a:gd name="connisteX26" fmla="*/ 542290 w 892646"/>
              <a:gd name="connsiteY26" fmla="*/ 6945 h 825009"/>
              <a:gd name="connisteX27" fmla="*/ 114300 w 892646"/>
              <a:gd name="connsiteY27" fmla="*/ 45045 h 825009"/>
              <a:gd name="connisteX28" fmla="*/ 0 w 892646"/>
              <a:gd name="connsiteY28" fmla="*/ 149820 h 82500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Lst>
            <a:rect l="l" t="t" r="r" b="b"/>
            <a:pathLst>
              <a:path w="892646" h="825010">
                <a:moveTo>
                  <a:pt x="314325" y="492085"/>
                </a:moveTo>
                <a:cubicBezTo>
                  <a:pt x="329565" y="499705"/>
                  <a:pt x="365125" y="532090"/>
                  <a:pt x="399415" y="520660"/>
                </a:cubicBezTo>
                <a:cubicBezTo>
                  <a:pt x="433705" y="509230"/>
                  <a:pt x="483235" y="471130"/>
                  <a:pt x="485140" y="434935"/>
                </a:cubicBezTo>
                <a:cubicBezTo>
                  <a:pt x="487045" y="398740"/>
                  <a:pt x="454660" y="347940"/>
                  <a:pt x="408940" y="340320"/>
                </a:cubicBezTo>
                <a:cubicBezTo>
                  <a:pt x="363220" y="332700"/>
                  <a:pt x="283845" y="351750"/>
                  <a:pt x="257175" y="397470"/>
                </a:cubicBezTo>
                <a:cubicBezTo>
                  <a:pt x="230505" y="443190"/>
                  <a:pt x="253365" y="522565"/>
                  <a:pt x="276225" y="568285"/>
                </a:cubicBezTo>
                <a:cubicBezTo>
                  <a:pt x="299085" y="614005"/>
                  <a:pt x="328930" y="625435"/>
                  <a:pt x="370840" y="625435"/>
                </a:cubicBezTo>
                <a:cubicBezTo>
                  <a:pt x="412750" y="625435"/>
                  <a:pt x="441325" y="606385"/>
                  <a:pt x="485140" y="568285"/>
                </a:cubicBezTo>
                <a:cubicBezTo>
                  <a:pt x="528955" y="530185"/>
                  <a:pt x="578485" y="493990"/>
                  <a:pt x="589915" y="434935"/>
                </a:cubicBezTo>
                <a:cubicBezTo>
                  <a:pt x="601345" y="375880"/>
                  <a:pt x="595630" y="309840"/>
                  <a:pt x="542290" y="273645"/>
                </a:cubicBezTo>
                <a:cubicBezTo>
                  <a:pt x="488950" y="237450"/>
                  <a:pt x="401955" y="237450"/>
                  <a:pt x="323850" y="254595"/>
                </a:cubicBezTo>
                <a:cubicBezTo>
                  <a:pt x="245745" y="271740"/>
                  <a:pt x="182880" y="286980"/>
                  <a:pt x="152400" y="359370"/>
                </a:cubicBezTo>
                <a:cubicBezTo>
                  <a:pt x="121920" y="431760"/>
                  <a:pt x="144780" y="549235"/>
                  <a:pt x="171450" y="615910"/>
                </a:cubicBezTo>
                <a:cubicBezTo>
                  <a:pt x="198120" y="682585"/>
                  <a:pt x="213360" y="678775"/>
                  <a:pt x="285750" y="692110"/>
                </a:cubicBezTo>
                <a:cubicBezTo>
                  <a:pt x="358140" y="705445"/>
                  <a:pt x="456565" y="714970"/>
                  <a:pt x="532765" y="682585"/>
                </a:cubicBezTo>
                <a:cubicBezTo>
                  <a:pt x="608965" y="650200"/>
                  <a:pt x="626110" y="600670"/>
                  <a:pt x="666115" y="530185"/>
                </a:cubicBezTo>
                <a:cubicBezTo>
                  <a:pt x="706120" y="459700"/>
                  <a:pt x="753110" y="401280"/>
                  <a:pt x="732155" y="330795"/>
                </a:cubicBezTo>
                <a:cubicBezTo>
                  <a:pt x="711200" y="260310"/>
                  <a:pt x="652780" y="214590"/>
                  <a:pt x="561340" y="178395"/>
                </a:cubicBezTo>
                <a:cubicBezTo>
                  <a:pt x="469900" y="142200"/>
                  <a:pt x="381000" y="132675"/>
                  <a:pt x="276225" y="149820"/>
                </a:cubicBezTo>
                <a:cubicBezTo>
                  <a:pt x="171450" y="166965"/>
                  <a:pt x="85725" y="178395"/>
                  <a:pt x="38100" y="264120"/>
                </a:cubicBezTo>
                <a:cubicBezTo>
                  <a:pt x="-9525" y="349845"/>
                  <a:pt x="24765" y="480655"/>
                  <a:pt x="38100" y="577810"/>
                </a:cubicBezTo>
                <a:cubicBezTo>
                  <a:pt x="51435" y="674965"/>
                  <a:pt x="53340" y="701635"/>
                  <a:pt x="104775" y="749260"/>
                </a:cubicBezTo>
                <a:cubicBezTo>
                  <a:pt x="156210" y="796885"/>
                  <a:pt x="198120" y="807680"/>
                  <a:pt x="295275" y="815300"/>
                </a:cubicBezTo>
                <a:cubicBezTo>
                  <a:pt x="392430" y="822920"/>
                  <a:pt x="473710" y="842605"/>
                  <a:pt x="589915" y="787360"/>
                </a:cubicBezTo>
                <a:cubicBezTo>
                  <a:pt x="706120" y="732115"/>
                  <a:pt x="831215" y="667345"/>
                  <a:pt x="875030" y="539710"/>
                </a:cubicBezTo>
                <a:cubicBezTo>
                  <a:pt x="918845" y="412075"/>
                  <a:pt x="875030" y="256500"/>
                  <a:pt x="808355" y="149820"/>
                </a:cubicBezTo>
                <a:cubicBezTo>
                  <a:pt x="741680" y="43140"/>
                  <a:pt x="681355" y="27900"/>
                  <a:pt x="542290" y="6945"/>
                </a:cubicBezTo>
                <a:cubicBezTo>
                  <a:pt x="403225" y="-14010"/>
                  <a:pt x="222885" y="16470"/>
                  <a:pt x="114300" y="45045"/>
                </a:cubicBezTo>
                <a:cubicBezTo>
                  <a:pt x="5715" y="73620"/>
                  <a:pt x="14605" y="129500"/>
                  <a:pt x="0" y="149820"/>
                </a:cubicBezTo>
              </a:path>
            </a:pathLst>
          </a:custGeom>
          <a:noFill/>
          <a:ln>
            <a:solidFill>
              <a:srgbClr val="FFFFFF">
                <a:alpha val="4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微软雅黑" panose="020B0503020204020204" pitchFamily="34" charset="-122"/>
            </a:endParaRPr>
          </a:p>
        </p:txBody>
      </p:sp>
      <p:cxnSp>
        <p:nvCxnSpPr>
          <p:cNvPr id="5" name="直接连接符 4"/>
          <p:cNvCxnSpPr/>
          <p:nvPr/>
        </p:nvCxnSpPr>
        <p:spPr>
          <a:xfrm>
            <a:off x="4167505" y="1946275"/>
            <a:ext cx="1066800" cy="0"/>
          </a:xfrm>
          <a:prstGeom prst="line">
            <a:avLst/>
          </a:prstGeom>
          <a:ln>
            <a:solidFill>
              <a:srgbClr val="35729C">
                <a:alpha val="30000"/>
              </a:srgbClr>
            </a:solidFill>
            <a:tailEnd type="ova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191000" y="4725670"/>
            <a:ext cx="1066800" cy="0"/>
          </a:xfrm>
          <a:prstGeom prst="line">
            <a:avLst/>
          </a:prstGeom>
          <a:ln>
            <a:solidFill>
              <a:srgbClr val="35729C">
                <a:alpha val="30000"/>
              </a:srgbClr>
            </a:solidFill>
            <a:tailEnd type="ova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5419090" y="1717040"/>
            <a:ext cx="6026785" cy="904240"/>
            <a:chOff x="9108" y="2296"/>
            <a:chExt cx="9491" cy="1424"/>
          </a:xfrm>
        </p:grpSpPr>
        <p:sp>
          <p:nvSpPr>
            <p:cNvPr id="3" name="圆角矩形 2"/>
            <p:cNvSpPr/>
            <p:nvPr/>
          </p:nvSpPr>
          <p:spPr>
            <a:xfrm>
              <a:off x="9108" y="2296"/>
              <a:ext cx="3936" cy="721"/>
            </a:xfrm>
            <a:prstGeom prst="roundRect">
              <a:avLst>
                <a:gd name="adj" fmla="val 50000"/>
              </a:avLst>
            </a:prstGeom>
            <a:solidFill>
              <a:srgbClr val="70AA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预计分工</a:t>
              </a:r>
              <a:endParaRPr lang="zh-CN" altLang="en-US" sz="20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文本框 10"/>
            <p:cNvSpPr txBox="1"/>
            <p:nvPr/>
          </p:nvSpPr>
          <p:spPr>
            <a:xfrm>
              <a:off x="9108" y="3228"/>
              <a:ext cx="9491" cy="492"/>
            </a:xfrm>
            <a:prstGeom prst="rect">
              <a:avLst/>
            </a:prstGeom>
            <a:noFill/>
          </p:spPr>
          <p:txBody>
            <a:bodyPr wrap="square" rtlCol="0">
              <a:spAutoFit/>
            </a:bodyPr>
            <a:p>
              <a:pPr algn="l">
                <a:lnSpc>
                  <a:spcPct val="120000"/>
                </a:lnSpc>
                <a:buClrTx/>
                <a:buSzTx/>
                <a:buFontTx/>
              </a:pPr>
              <a:r>
                <a:rPr lang="en-US" altLang="zh-CN" sz="1200" dirty="0">
                  <a:solidFill>
                    <a:schemeClr val="tx1">
                      <a:lumMod val="50000"/>
                      <a:lumOff val="50000"/>
                    </a:schemeClr>
                  </a:solidFill>
                  <a:latin typeface="+mn-ea"/>
                  <a:ea typeface="微软雅黑" panose="020B0503020204020204" pitchFamily="34" charset="-122"/>
                  <a:cs typeface="微软雅黑" panose="020B0503020204020204" pitchFamily="34" charset="-122"/>
                </a:rPr>
                <a:t>2</a:t>
              </a:r>
              <a:r>
                <a:rPr lang="zh-CN" altLang="en-US" sz="1200" dirty="0">
                  <a:solidFill>
                    <a:schemeClr val="tx1">
                      <a:lumMod val="50000"/>
                      <a:lumOff val="50000"/>
                    </a:schemeClr>
                  </a:solidFill>
                  <a:latin typeface="+mn-ea"/>
                  <a:ea typeface="微软雅黑" panose="020B0503020204020204" pitchFamily="34" charset="-122"/>
                  <a:cs typeface="微软雅黑" panose="020B0503020204020204" pitchFamily="34" charset="-122"/>
                </a:rPr>
                <a:t>位前端，</a:t>
              </a:r>
              <a:r>
                <a:rPr lang="en-US" altLang="zh-CN" sz="1200" dirty="0">
                  <a:solidFill>
                    <a:schemeClr val="tx1">
                      <a:lumMod val="50000"/>
                      <a:lumOff val="50000"/>
                    </a:schemeClr>
                  </a:solidFill>
                  <a:latin typeface="+mn-ea"/>
                  <a:ea typeface="微软雅黑" panose="020B0503020204020204" pitchFamily="34" charset="-122"/>
                  <a:cs typeface="微软雅黑" panose="020B0503020204020204" pitchFamily="34" charset="-122"/>
                </a:rPr>
                <a:t>3</a:t>
              </a:r>
              <a:r>
                <a:rPr lang="zh-CN" altLang="en-US" sz="1200" dirty="0">
                  <a:solidFill>
                    <a:schemeClr val="tx1">
                      <a:lumMod val="50000"/>
                      <a:lumOff val="50000"/>
                    </a:schemeClr>
                  </a:solidFill>
                  <a:latin typeface="+mn-ea"/>
                  <a:ea typeface="微软雅黑" panose="020B0503020204020204" pitchFamily="34" charset="-122"/>
                  <a:cs typeface="微软雅黑" panose="020B0503020204020204" pitchFamily="34" charset="-122"/>
                </a:rPr>
                <a:t>位后端</a:t>
              </a:r>
              <a:r>
                <a:rPr lang="zh-CN" altLang="en-US" sz="1200" dirty="0">
                  <a:solidFill>
                    <a:schemeClr val="tx1">
                      <a:lumMod val="50000"/>
                      <a:lumOff val="50000"/>
                    </a:schemeClr>
                  </a:solidFill>
                  <a:latin typeface="+mn-ea"/>
                  <a:ea typeface="微软雅黑" panose="020B0503020204020204" pitchFamily="34" charset="-122"/>
                  <a:cs typeface="微软雅黑" panose="020B0503020204020204" pitchFamily="34" charset="-122"/>
                </a:rPr>
                <a:t>开发</a:t>
              </a:r>
              <a:endParaRPr lang="zh-CN" altLang="en-US" sz="1200" dirty="0">
                <a:solidFill>
                  <a:schemeClr val="tx1">
                    <a:lumMod val="50000"/>
                    <a:lumOff val="50000"/>
                  </a:schemeClr>
                </a:solidFill>
                <a:latin typeface="+mn-ea"/>
                <a:ea typeface="微软雅黑" panose="020B0503020204020204" pitchFamily="34" charset="-122"/>
                <a:cs typeface="微软雅黑" panose="020B0503020204020204" pitchFamily="34" charset="-122"/>
              </a:endParaRPr>
            </a:p>
          </p:txBody>
        </p:sp>
      </p:grpSp>
      <p:grpSp>
        <p:nvGrpSpPr>
          <p:cNvPr id="9" name="组合 8"/>
          <p:cNvGrpSpPr/>
          <p:nvPr/>
        </p:nvGrpSpPr>
        <p:grpSpPr>
          <a:xfrm>
            <a:off x="5419090" y="4538345"/>
            <a:ext cx="6026785" cy="941070"/>
            <a:chOff x="9108" y="2296"/>
            <a:chExt cx="9491" cy="1482"/>
          </a:xfrm>
        </p:grpSpPr>
        <p:sp>
          <p:nvSpPr>
            <p:cNvPr id="10" name="圆角矩形 9"/>
            <p:cNvSpPr/>
            <p:nvPr/>
          </p:nvSpPr>
          <p:spPr>
            <a:xfrm>
              <a:off x="9108" y="2296"/>
              <a:ext cx="3936" cy="721"/>
            </a:xfrm>
            <a:prstGeom prst="roundRect">
              <a:avLst>
                <a:gd name="adj" fmla="val 50000"/>
              </a:avLst>
            </a:prstGeom>
            <a:solidFill>
              <a:srgbClr val="79C5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GitHub</a:t>
              </a:r>
              <a:r>
                <a:rPr lang="zh-CN" altLang="en-US" sz="20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仓库地址</a:t>
              </a:r>
              <a:endParaRPr lang="zh-CN" altLang="en-US" sz="20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文本框 11"/>
            <p:cNvSpPr txBox="1"/>
            <p:nvPr/>
          </p:nvSpPr>
          <p:spPr>
            <a:xfrm>
              <a:off x="9108" y="3228"/>
              <a:ext cx="9491" cy="550"/>
            </a:xfrm>
            <a:prstGeom prst="rect">
              <a:avLst/>
            </a:prstGeom>
            <a:noFill/>
          </p:spPr>
          <p:txBody>
            <a:bodyPr wrap="square" rtlCol="0">
              <a:spAutoFit/>
            </a:bodyPr>
            <a:p>
              <a:pPr algn="l">
                <a:lnSpc>
                  <a:spcPct val="120000"/>
                </a:lnSpc>
                <a:buClrTx/>
                <a:buSzTx/>
                <a:buFontTx/>
              </a:pPr>
              <a:r>
                <a:rPr lang="zh-CN" altLang="en-US" sz="1400" dirty="0">
                  <a:solidFill>
                    <a:schemeClr val="tx1">
                      <a:lumMod val="50000"/>
                      <a:lumOff val="50000"/>
                    </a:schemeClr>
                  </a:solidFill>
                  <a:latin typeface="+mn-ea"/>
                  <a:ea typeface="微软雅黑" panose="020B0503020204020204" pitchFamily="34" charset="-122"/>
                  <a:cs typeface="微软雅黑" panose="020B0503020204020204" pitchFamily="34" charset="-122"/>
                </a:rPr>
                <a:t>https://github.com/banzhijiangshan/SE-2023Fall</a:t>
              </a:r>
              <a:endParaRPr lang="zh-CN" altLang="en-US" sz="1400" dirty="0">
                <a:solidFill>
                  <a:schemeClr val="tx1">
                    <a:lumMod val="50000"/>
                    <a:lumOff val="50000"/>
                  </a:schemeClr>
                </a:solidFill>
                <a:latin typeface="+mn-ea"/>
                <a:ea typeface="微软雅黑" panose="020B0503020204020204" pitchFamily="34" charset="-122"/>
                <a:cs typeface="微软雅黑" panose="020B0503020204020204" pitchFamily="34" charset="-122"/>
              </a:endParaRPr>
            </a:p>
          </p:txBody>
        </p:sp>
      </p:grpSp>
      <p:cxnSp>
        <p:nvCxnSpPr>
          <p:cNvPr id="4" name="直接连接符 3"/>
          <p:cNvCxnSpPr/>
          <p:nvPr/>
        </p:nvCxnSpPr>
        <p:spPr>
          <a:xfrm>
            <a:off x="4916170" y="1286510"/>
            <a:ext cx="0" cy="4987290"/>
          </a:xfrm>
          <a:prstGeom prst="line">
            <a:avLst/>
          </a:prstGeom>
          <a:ln>
            <a:solidFill>
              <a:srgbClr val="35729C">
                <a:alpha val="30000"/>
              </a:srgbClr>
            </a:solidFill>
            <a:tailEnd type="oval"/>
          </a:ln>
        </p:spPr>
        <p:style>
          <a:lnRef idx="1">
            <a:schemeClr val="accent1"/>
          </a:lnRef>
          <a:fillRef idx="0">
            <a:schemeClr val="accent1"/>
          </a:fillRef>
          <a:effectRef idx="0">
            <a:schemeClr val="accent1"/>
          </a:effectRef>
          <a:fontRef idx="minor">
            <a:schemeClr val="tx1"/>
          </a:fontRef>
        </p:style>
      </p:cxnSp>
      <p:pic>
        <p:nvPicPr>
          <p:cNvPr id="13" name="图片 12" descr="pexels-photo-1470162"/>
          <p:cNvPicPr>
            <a:picLocks noChangeAspect="1"/>
          </p:cNvPicPr>
          <p:nvPr/>
        </p:nvPicPr>
        <p:blipFill>
          <a:blip r:embed="rId1"/>
          <a:srcRect l="50739"/>
          <a:stretch>
            <a:fillRect/>
          </a:stretch>
        </p:blipFill>
        <p:spPr>
          <a:xfrm>
            <a:off x="756285" y="1536700"/>
            <a:ext cx="3207385" cy="4733925"/>
          </a:xfrm>
          <a:prstGeom prst="rect">
            <a:avLst/>
          </a:prstGeom>
        </p:spPr>
      </p:pic>
      <p:grpSp>
        <p:nvGrpSpPr>
          <p:cNvPr id="2" name="组合 1"/>
          <p:cNvGrpSpPr/>
          <p:nvPr/>
        </p:nvGrpSpPr>
        <p:grpSpPr>
          <a:xfrm>
            <a:off x="1143000" y="591185"/>
            <a:ext cx="9906000" cy="1106805"/>
            <a:chOff x="1800" y="931"/>
            <a:chExt cx="15600" cy="1743"/>
          </a:xfrm>
        </p:grpSpPr>
        <p:sp>
          <p:nvSpPr>
            <p:cNvPr id="125" name="文本框 124"/>
            <p:cNvSpPr txBox="1"/>
            <p:nvPr/>
          </p:nvSpPr>
          <p:spPr>
            <a:xfrm>
              <a:off x="5736" y="931"/>
              <a:ext cx="7832" cy="1743"/>
            </a:xfrm>
            <a:prstGeom prst="rect">
              <a:avLst/>
            </a:prstGeom>
            <a:noFill/>
          </p:spPr>
          <p:txBody>
            <a:bodyPr wrap="square" rtlCol="0">
              <a:noAutofit/>
            </a:bodyPr>
            <a:p>
              <a:pPr algn="dist">
                <a:lnSpc>
                  <a:spcPct val="110000"/>
                </a:lnSpc>
                <a:buClrTx/>
                <a:buSzTx/>
                <a:buFontTx/>
              </a:pPr>
              <a:r>
                <a:rPr lang="zh-CN" altLang="en-US" sz="3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最后：分工与</a:t>
              </a:r>
              <a:r>
                <a:rPr lang="en-US" altLang="zh-CN" sz="3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GitHub</a:t>
              </a:r>
              <a:r>
                <a:rPr lang="zh-CN" altLang="en-US" sz="3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地址</a:t>
              </a:r>
              <a:endParaRPr lang="zh-CN" altLang="en-US" sz="3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cxnSp>
          <p:nvCxnSpPr>
            <p:cNvPr id="128" name="直接连接符 127"/>
            <p:cNvCxnSpPr/>
            <p:nvPr/>
          </p:nvCxnSpPr>
          <p:spPr>
            <a:xfrm>
              <a:off x="1800" y="2028"/>
              <a:ext cx="15600" cy="0"/>
            </a:xfrm>
            <a:prstGeom prst="line">
              <a:avLst/>
            </a:prstGeom>
            <a:ln>
              <a:solidFill>
                <a:srgbClr val="35729C">
                  <a:alpha val="20000"/>
                </a:srgbClr>
              </a:solidFill>
            </a:ln>
          </p:spPr>
          <p:style>
            <a:lnRef idx="1">
              <a:schemeClr val="accent1"/>
            </a:lnRef>
            <a:fillRef idx="0">
              <a:schemeClr val="accent1"/>
            </a:fillRef>
            <a:effectRef idx="0">
              <a:schemeClr val="accent1"/>
            </a:effectRef>
            <a:fontRef idx="minor">
              <a:schemeClr val="tx1"/>
            </a:fontRef>
          </p:style>
        </p:cxnSp>
      </p:grpSp>
    </p:spTree>
    <p:custDataLst>
      <p:tags r:id="rId2"/>
    </p:custData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文本框 57"/>
          <p:cNvSpPr txBox="1"/>
          <p:nvPr/>
        </p:nvSpPr>
        <p:spPr>
          <a:xfrm>
            <a:off x="3329305" y="2525395"/>
            <a:ext cx="5527040" cy="937260"/>
          </a:xfrm>
          <a:prstGeom prst="rect">
            <a:avLst/>
          </a:prstGeom>
          <a:noFill/>
        </p:spPr>
        <p:txBody>
          <a:bodyPr wrap="square" rtlCol="0">
            <a:spAutoFit/>
          </a:bodyPr>
          <a:p>
            <a:pPr algn="dist"/>
            <a:r>
              <a:rPr lang="zh-CN" altLang="en-US" sz="5500" b="1">
                <a:solidFill>
                  <a:srgbClr val="35729C"/>
                </a:solidFill>
                <a:latin typeface="微软雅黑" panose="020B0503020204020204" pitchFamily="34" charset="-122"/>
                <a:ea typeface="微软雅黑" panose="020B0503020204020204" pitchFamily="34" charset="-122"/>
                <a:cs typeface="微软雅黑" panose="020B0503020204020204" pitchFamily="34" charset="-122"/>
              </a:rPr>
              <a:t>谢谢大家</a:t>
            </a:r>
            <a:endParaRPr lang="zh-CN" altLang="en-US" sz="5500" b="1">
              <a:solidFill>
                <a:srgbClr val="35729C"/>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9" name="文本框 58"/>
          <p:cNvSpPr txBox="1"/>
          <p:nvPr/>
        </p:nvSpPr>
        <p:spPr>
          <a:xfrm>
            <a:off x="2706370" y="3552825"/>
            <a:ext cx="6771640" cy="337185"/>
          </a:xfrm>
          <a:prstGeom prst="rect">
            <a:avLst/>
          </a:prstGeom>
          <a:noFill/>
        </p:spPr>
        <p:txBody>
          <a:bodyPr wrap="square" rtlCol="0">
            <a:spAutoFit/>
          </a:bodyPr>
          <a:p>
            <a:pPr algn="dist"/>
            <a:r>
              <a:rPr lang="zh-CN" altLang="en-US" sz="1600" cap="all">
                <a:solidFill>
                  <a:srgbClr val="35729C">
                    <a:alpha val="50000"/>
                  </a:srgbClr>
                </a:solidFill>
                <a:uFillTx/>
                <a:cs typeface="微软雅黑" panose="020B0503020204020204" pitchFamily="34" charset="-122"/>
              </a:rPr>
              <a:t>Thank you for your attention</a:t>
            </a:r>
            <a:endParaRPr lang="zh-CN" altLang="en-US" sz="1600" cap="all">
              <a:solidFill>
                <a:srgbClr val="35729C">
                  <a:alpha val="50000"/>
                </a:srgbClr>
              </a:solidFill>
              <a:uFillTx/>
              <a:cs typeface="微软雅黑" panose="020B0503020204020204" pitchFamily="34" charset="-122"/>
            </a:endParaRP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2841219" y="1753870"/>
            <a:ext cx="6801707" cy="2927851"/>
            <a:chOff x="6846" y="3205"/>
            <a:chExt cx="7153" cy="3079"/>
          </a:xfrm>
        </p:grpSpPr>
        <p:sp>
          <p:nvSpPr>
            <p:cNvPr id="24" name="矩形 23"/>
            <p:cNvSpPr/>
            <p:nvPr/>
          </p:nvSpPr>
          <p:spPr bwMode="auto">
            <a:xfrm>
              <a:off x="7546" y="4486"/>
              <a:ext cx="5585" cy="1067"/>
            </a:xfrm>
            <a:prstGeom prst="rect">
              <a:avLst/>
            </a:prstGeom>
            <a:ln>
              <a:noFill/>
            </a:ln>
          </p:spPr>
          <p:txBody>
            <a:bodyPr wrap="square">
              <a:spAutoFit/>
            </a:bodyPr>
            <a:p>
              <a:pPr algn="dist">
                <a:defRPr/>
              </a:pPr>
              <a:r>
                <a:rPr lang="zh-CN" altLang="en-US" sz="6000" kern="100">
                  <a:solidFill>
                    <a:srgbClr val="35729C"/>
                  </a:solidFill>
                  <a:latin typeface="微软雅黑" panose="020B0503020204020204" pitchFamily="34" charset="-122"/>
                  <a:ea typeface="微软雅黑" panose="020B0503020204020204" pitchFamily="34" charset="-122"/>
                  <a:cs typeface="微软雅黑" panose="020B0503020204020204" pitchFamily="34" charset="-122"/>
                </a:rPr>
                <a:t>选题与计划</a:t>
              </a:r>
              <a:endParaRPr lang="zh-CN" altLang="en-US" sz="6000" kern="100">
                <a:solidFill>
                  <a:srgbClr val="35729C"/>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圆角矩形 24"/>
            <p:cNvSpPr/>
            <p:nvPr/>
          </p:nvSpPr>
          <p:spPr>
            <a:xfrm>
              <a:off x="9181" y="3205"/>
              <a:ext cx="2315" cy="759"/>
            </a:xfrm>
            <a:prstGeom prst="roundRect">
              <a:avLst>
                <a:gd name="adj" fmla="val 50000"/>
              </a:avLst>
            </a:prstGeom>
            <a:solidFill>
              <a:srgbClr val="3572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r>
                <a:rPr lang="en-US" sz="3200">
                  <a:latin typeface="微软雅黑" panose="020B0503020204020204" pitchFamily="34" charset="-122"/>
                  <a:ea typeface="微软雅黑" panose="020B0503020204020204" pitchFamily="34" charset="-122"/>
                  <a:cs typeface="微软雅黑" panose="020B0503020204020204" pitchFamily="34" charset="-122"/>
                </a:rPr>
                <a:t>PART 01</a:t>
              </a:r>
              <a:endParaRPr lang="en-US" sz="3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文本框 27"/>
            <p:cNvSpPr txBox="1"/>
            <p:nvPr/>
          </p:nvSpPr>
          <p:spPr>
            <a:xfrm>
              <a:off x="6846" y="5863"/>
              <a:ext cx="7153" cy="355"/>
            </a:xfrm>
            <a:prstGeom prst="rect">
              <a:avLst/>
            </a:prstGeom>
            <a:noFill/>
          </p:spPr>
          <p:txBody>
            <a:bodyPr wrap="square" rtlCol="0">
              <a:spAutoFit/>
            </a:bodyPr>
            <a:p>
              <a:pPr algn="ctr"/>
              <a:r>
                <a:rPr lang="zh-CN" altLang="en-US" sz="1600" cap="all">
                  <a:solidFill>
                    <a:schemeClr val="tx1">
                      <a:lumMod val="50000"/>
                      <a:lumOff val="50000"/>
                      <a:alpha val="60000"/>
                    </a:schemeClr>
                  </a:solidFill>
                  <a:uFillTx/>
                  <a:latin typeface="微软雅黑" panose="020B0503020204020204" pitchFamily="34" charset="-122"/>
                  <a:ea typeface="微软雅黑" panose="020B0503020204020204" pitchFamily="34" charset="-122"/>
                  <a:cs typeface="微软雅黑" panose="020B0503020204020204" pitchFamily="34" charset="-122"/>
                </a:rPr>
                <a:t>我们计划开发一个线上的虚拟自习室，这部分包括对这一项目的</a:t>
              </a:r>
              <a:r>
                <a:rPr lang="zh-CN" altLang="en-US" sz="1600" cap="all">
                  <a:solidFill>
                    <a:schemeClr val="tx1">
                      <a:lumMod val="50000"/>
                      <a:lumOff val="50000"/>
                      <a:alpha val="60000"/>
                    </a:schemeClr>
                  </a:solidFill>
                  <a:uFillTx/>
                  <a:latin typeface="微软雅黑" panose="020B0503020204020204" pitchFamily="34" charset="-122"/>
                  <a:ea typeface="微软雅黑" panose="020B0503020204020204" pitchFamily="34" charset="-122"/>
                  <a:cs typeface="微软雅黑" panose="020B0503020204020204" pitchFamily="34" charset="-122"/>
                </a:rPr>
                <a:t>开发计划</a:t>
              </a:r>
              <a:endParaRPr lang="zh-CN" altLang="en-US" sz="1600" cap="all">
                <a:solidFill>
                  <a:schemeClr val="tx1">
                    <a:lumMod val="50000"/>
                    <a:lumOff val="50000"/>
                    <a:alpha val="60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9" name="直接连接符 28"/>
            <p:cNvCxnSpPr/>
            <p:nvPr/>
          </p:nvCxnSpPr>
          <p:spPr>
            <a:xfrm>
              <a:off x="6953" y="6284"/>
              <a:ext cx="6739" cy="0"/>
            </a:xfrm>
            <a:prstGeom prst="line">
              <a:avLst/>
            </a:prstGeom>
            <a:ln>
              <a:solidFill>
                <a:srgbClr val="35729C">
                  <a:alpha val="19000"/>
                </a:srgbClr>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257214" y="765175"/>
            <a:ext cx="9546041" cy="4975860"/>
            <a:chOff x="1980" y="446"/>
            <a:chExt cx="15033" cy="7836"/>
          </a:xfrm>
        </p:grpSpPr>
        <p:sp>
          <p:nvSpPr>
            <p:cNvPr id="63" name="任意多边形 62"/>
            <p:cNvSpPr/>
            <p:nvPr/>
          </p:nvSpPr>
          <p:spPr>
            <a:xfrm rot="8760000">
              <a:off x="16600" y="446"/>
              <a:ext cx="413" cy="404"/>
            </a:xfrm>
            <a:custGeom>
              <a:avLst/>
              <a:gdLst>
                <a:gd name="connisteX0" fmla="*/ 314325 w 892646"/>
                <a:gd name="connsiteY0" fmla="*/ 492085 h 825009"/>
                <a:gd name="connisteX1" fmla="*/ 399415 w 892646"/>
                <a:gd name="connsiteY1" fmla="*/ 520660 h 825009"/>
                <a:gd name="connisteX2" fmla="*/ 485140 w 892646"/>
                <a:gd name="connsiteY2" fmla="*/ 434935 h 825009"/>
                <a:gd name="connisteX3" fmla="*/ 408940 w 892646"/>
                <a:gd name="connsiteY3" fmla="*/ 340320 h 825009"/>
                <a:gd name="connisteX4" fmla="*/ 257175 w 892646"/>
                <a:gd name="connsiteY4" fmla="*/ 397470 h 825009"/>
                <a:gd name="connisteX5" fmla="*/ 276225 w 892646"/>
                <a:gd name="connsiteY5" fmla="*/ 568285 h 825009"/>
                <a:gd name="connisteX6" fmla="*/ 370840 w 892646"/>
                <a:gd name="connsiteY6" fmla="*/ 625435 h 825009"/>
                <a:gd name="connisteX7" fmla="*/ 485140 w 892646"/>
                <a:gd name="connsiteY7" fmla="*/ 568285 h 825009"/>
                <a:gd name="connisteX8" fmla="*/ 589915 w 892646"/>
                <a:gd name="connsiteY8" fmla="*/ 434935 h 825009"/>
                <a:gd name="connisteX9" fmla="*/ 542290 w 892646"/>
                <a:gd name="connsiteY9" fmla="*/ 273645 h 825009"/>
                <a:gd name="connisteX10" fmla="*/ 323850 w 892646"/>
                <a:gd name="connsiteY10" fmla="*/ 254595 h 825009"/>
                <a:gd name="connisteX11" fmla="*/ 152400 w 892646"/>
                <a:gd name="connsiteY11" fmla="*/ 359370 h 825009"/>
                <a:gd name="connisteX12" fmla="*/ 171450 w 892646"/>
                <a:gd name="connsiteY12" fmla="*/ 615910 h 825009"/>
                <a:gd name="connisteX13" fmla="*/ 285750 w 892646"/>
                <a:gd name="connsiteY13" fmla="*/ 692110 h 825009"/>
                <a:gd name="connisteX14" fmla="*/ 532765 w 892646"/>
                <a:gd name="connsiteY14" fmla="*/ 682585 h 825009"/>
                <a:gd name="connisteX15" fmla="*/ 666115 w 892646"/>
                <a:gd name="connsiteY15" fmla="*/ 530185 h 825009"/>
                <a:gd name="connisteX16" fmla="*/ 732155 w 892646"/>
                <a:gd name="connsiteY16" fmla="*/ 330795 h 825009"/>
                <a:gd name="connisteX17" fmla="*/ 561340 w 892646"/>
                <a:gd name="connsiteY17" fmla="*/ 178395 h 825009"/>
                <a:gd name="connisteX18" fmla="*/ 276225 w 892646"/>
                <a:gd name="connsiteY18" fmla="*/ 149820 h 825009"/>
                <a:gd name="connisteX19" fmla="*/ 38100 w 892646"/>
                <a:gd name="connsiteY19" fmla="*/ 264120 h 825009"/>
                <a:gd name="connisteX20" fmla="*/ 38100 w 892646"/>
                <a:gd name="connsiteY20" fmla="*/ 577810 h 825009"/>
                <a:gd name="connisteX21" fmla="*/ 104775 w 892646"/>
                <a:gd name="connsiteY21" fmla="*/ 749260 h 825009"/>
                <a:gd name="connisteX22" fmla="*/ 295275 w 892646"/>
                <a:gd name="connsiteY22" fmla="*/ 815300 h 825009"/>
                <a:gd name="connisteX23" fmla="*/ 589915 w 892646"/>
                <a:gd name="connsiteY23" fmla="*/ 787360 h 825009"/>
                <a:gd name="connisteX24" fmla="*/ 875030 w 892646"/>
                <a:gd name="connsiteY24" fmla="*/ 539710 h 825009"/>
                <a:gd name="connisteX25" fmla="*/ 808355 w 892646"/>
                <a:gd name="connsiteY25" fmla="*/ 149820 h 825009"/>
                <a:gd name="connisteX26" fmla="*/ 542290 w 892646"/>
                <a:gd name="connsiteY26" fmla="*/ 6945 h 825009"/>
                <a:gd name="connisteX27" fmla="*/ 114300 w 892646"/>
                <a:gd name="connsiteY27" fmla="*/ 45045 h 825009"/>
                <a:gd name="connisteX28" fmla="*/ 0 w 892646"/>
                <a:gd name="connsiteY28" fmla="*/ 149820 h 82500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Lst>
              <a:rect l="l" t="t" r="r" b="b"/>
              <a:pathLst>
                <a:path w="892646" h="825010">
                  <a:moveTo>
                    <a:pt x="314325" y="492085"/>
                  </a:moveTo>
                  <a:cubicBezTo>
                    <a:pt x="329565" y="499705"/>
                    <a:pt x="365125" y="532090"/>
                    <a:pt x="399415" y="520660"/>
                  </a:cubicBezTo>
                  <a:cubicBezTo>
                    <a:pt x="433705" y="509230"/>
                    <a:pt x="483235" y="471130"/>
                    <a:pt x="485140" y="434935"/>
                  </a:cubicBezTo>
                  <a:cubicBezTo>
                    <a:pt x="487045" y="398740"/>
                    <a:pt x="454660" y="347940"/>
                    <a:pt x="408940" y="340320"/>
                  </a:cubicBezTo>
                  <a:cubicBezTo>
                    <a:pt x="363220" y="332700"/>
                    <a:pt x="283845" y="351750"/>
                    <a:pt x="257175" y="397470"/>
                  </a:cubicBezTo>
                  <a:cubicBezTo>
                    <a:pt x="230505" y="443190"/>
                    <a:pt x="253365" y="522565"/>
                    <a:pt x="276225" y="568285"/>
                  </a:cubicBezTo>
                  <a:cubicBezTo>
                    <a:pt x="299085" y="614005"/>
                    <a:pt x="328930" y="625435"/>
                    <a:pt x="370840" y="625435"/>
                  </a:cubicBezTo>
                  <a:cubicBezTo>
                    <a:pt x="412750" y="625435"/>
                    <a:pt x="441325" y="606385"/>
                    <a:pt x="485140" y="568285"/>
                  </a:cubicBezTo>
                  <a:cubicBezTo>
                    <a:pt x="528955" y="530185"/>
                    <a:pt x="578485" y="493990"/>
                    <a:pt x="589915" y="434935"/>
                  </a:cubicBezTo>
                  <a:cubicBezTo>
                    <a:pt x="601345" y="375880"/>
                    <a:pt x="595630" y="309840"/>
                    <a:pt x="542290" y="273645"/>
                  </a:cubicBezTo>
                  <a:cubicBezTo>
                    <a:pt x="488950" y="237450"/>
                    <a:pt x="401955" y="237450"/>
                    <a:pt x="323850" y="254595"/>
                  </a:cubicBezTo>
                  <a:cubicBezTo>
                    <a:pt x="245745" y="271740"/>
                    <a:pt x="182880" y="286980"/>
                    <a:pt x="152400" y="359370"/>
                  </a:cubicBezTo>
                  <a:cubicBezTo>
                    <a:pt x="121920" y="431760"/>
                    <a:pt x="144780" y="549235"/>
                    <a:pt x="171450" y="615910"/>
                  </a:cubicBezTo>
                  <a:cubicBezTo>
                    <a:pt x="198120" y="682585"/>
                    <a:pt x="213360" y="678775"/>
                    <a:pt x="285750" y="692110"/>
                  </a:cubicBezTo>
                  <a:cubicBezTo>
                    <a:pt x="358140" y="705445"/>
                    <a:pt x="456565" y="714970"/>
                    <a:pt x="532765" y="682585"/>
                  </a:cubicBezTo>
                  <a:cubicBezTo>
                    <a:pt x="608965" y="650200"/>
                    <a:pt x="626110" y="600670"/>
                    <a:pt x="666115" y="530185"/>
                  </a:cubicBezTo>
                  <a:cubicBezTo>
                    <a:pt x="706120" y="459700"/>
                    <a:pt x="753110" y="401280"/>
                    <a:pt x="732155" y="330795"/>
                  </a:cubicBezTo>
                  <a:cubicBezTo>
                    <a:pt x="711200" y="260310"/>
                    <a:pt x="652780" y="214590"/>
                    <a:pt x="561340" y="178395"/>
                  </a:cubicBezTo>
                  <a:cubicBezTo>
                    <a:pt x="469900" y="142200"/>
                    <a:pt x="381000" y="132675"/>
                    <a:pt x="276225" y="149820"/>
                  </a:cubicBezTo>
                  <a:cubicBezTo>
                    <a:pt x="171450" y="166965"/>
                    <a:pt x="85725" y="178395"/>
                    <a:pt x="38100" y="264120"/>
                  </a:cubicBezTo>
                  <a:cubicBezTo>
                    <a:pt x="-9525" y="349845"/>
                    <a:pt x="24765" y="480655"/>
                    <a:pt x="38100" y="577810"/>
                  </a:cubicBezTo>
                  <a:cubicBezTo>
                    <a:pt x="51435" y="674965"/>
                    <a:pt x="53340" y="701635"/>
                    <a:pt x="104775" y="749260"/>
                  </a:cubicBezTo>
                  <a:cubicBezTo>
                    <a:pt x="156210" y="796885"/>
                    <a:pt x="198120" y="807680"/>
                    <a:pt x="295275" y="815300"/>
                  </a:cubicBezTo>
                  <a:cubicBezTo>
                    <a:pt x="392430" y="822920"/>
                    <a:pt x="473710" y="842605"/>
                    <a:pt x="589915" y="787360"/>
                  </a:cubicBezTo>
                  <a:cubicBezTo>
                    <a:pt x="706120" y="732115"/>
                    <a:pt x="831215" y="667345"/>
                    <a:pt x="875030" y="539710"/>
                  </a:cubicBezTo>
                  <a:cubicBezTo>
                    <a:pt x="918845" y="412075"/>
                    <a:pt x="875030" y="256500"/>
                    <a:pt x="808355" y="149820"/>
                  </a:cubicBezTo>
                  <a:cubicBezTo>
                    <a:pt x="741680" y="43140"/>
                    <a:pt x="681355" y="27900"/>
                    <a:pt x="542290" y="6945"/>
                  </a:cubicBezTo>
                  <a:cubicBezTo>
                    <a:pt x="403225" y="-14010"/>
                    <a:pt x="222885" y="16470"/>
                    <a:pt x="114300" y="45045"/>
                  </a:cubicBezTo>
                  <a:cubicBezTo>
                    <a:pt x="5715" y="73620"/>
                    <a:pt x="14605" y="129500"/>
                    <a:pt x="0" y="149820"/>
                  </a:cubicBezTo>
                </a:path>
              </a:pathLst>
            </a:custGeom>
            <a:noFill/>
            <a:ln>
              <a:solidFill>
                <a:srgbClr val="FFFFFF">
                  <a:alpha val="4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微软雅黑" panose="020B0503020204020204" pitchFamily="34" charset="-122"/>
              </a:endParaRPr>
            </a:p>
          </p:txBody>
        </p:sp>
        <p:sp>
          <p:nvSpPr>
            <p:cNvPr id="2" name="矩形 1"/>
            <p:cNvSpPr/>
            <p:nvPr/>
          </p:nvSpPr>
          <p:spPr>
            <a:xfrm>
              <a:off x="9894" y="1681"/>
              <a:ext cx="7017" cy="5566"/>
            </a:xfrm>
            <a:prstGeom prst="rect">
              <a:avLst/>
            </a:prstGeom>
            <a:blipFill dpi="0" rotWithShape="1">
              <a:blip r:embed="rId1">
                <a:extLst>
                  <a:ext uri="{28A0092B-C50C-407E-A947-70E740481C1C}">
                    <a14:useLocalDpi xmlns:a14="http://schemas.microsoft.com/office/drawing/2010/main" val="0"/>
                  </a:ext>
                </a:extLst>
              </a:blip>
              <a:srcRect/>
              <a:stretch>
                <a:fillRect/>
              </a:stretch>
            </a:blipFill>
            <a:ln>
              <a:solidFill>
                <a:srgbClr val="55B3CD">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pitchFamily="34" charset="-122"/>
              </a:endParaRPr>
            </a:p>
          </p:txBody>
        </p:sp>
        <p:grpSp>
          <p:nvGrpSpPr>
            <p:cNvPr id="10" name="组合 9"/>
            <p:cNvGrpSpPr/>
            <p:nvPr/>
          </p:nvGrpSpPr>
          <p:grpSpPr>
            <a:xfrm>
              <a:off x="1980" y="646"/>
              <a:ext cx="6846" cy="7636"/>
              <a:chOff x="6048618" y="-261633"/>
              <a:chExt cx="5036964" cy="6166031"/>
            </a:xfrm>
          </p:grpSpPr>
          <p:sp>
            <p:nvSpPr>
              <p:cNvPr id="11" name="矩形 83"/>
              <p:cNvSpPr>
                <a:spLocks noChangeArrowheads="1"/>
              </p:cNvSpPr>
              <p:nvPr/>
            </p:nvSpPr>
            <p:spPr bwMode="auto">
              <a:xfrm>
                <a:off x="6048618" y="-261633"/>
                <a:ext cx="5036864" cy="6166031"/>
              </a:xfrm>
              <a:prstGeom prst="rect">
                <a:avLst/>
              </a:prstGeom>
              <a:noFill/>
              <a:ln w="9525" cmpd="sng">
                <a:solidFill>
                  <a:srgbClr val="35729C">
                    <a:alpha val="32000"/>
                  </a:srgbClr>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cs typeface="微软雅黑" panose="020B0503020204020204" pitchFamily="34" charset="-122"/>
                </a:endParaRPr>
              </a:p>
            </p:txBody>
          </p:sp>
          <p:sp>
            <p:nvSpPr>
              <p:cNvPr id="3" name="Freeform 12"/>
              <p:cNvSpPr/>
              <p:nvPr/>
            </p:nvSpPr>
            <p:spPr bwMode="auto">
              <a:xfrm>
                <a:off x="6048718" y="-261633"/>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35729C"/>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cs typeface="微软雅黑" panose="020B0503020204020204" pitchFamily="34" charset="-122"/>
                </a:endParaRPr>
              </a:p>
            </p:txBody>
          </p:sp>
          <p:sp>
            <p:nvSpPr>
              <p:cNvPr id="6" name="Freeform 12"/>
              <p:cNvSpPr/>
              <p:nvPr/>
            </p:nvSpPr>
            <p:spPr bwMode="auto">
              <a:xfrm flipH="1" flipV="1">
                <a:off x="10556944" y="5374173"/>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bg2">
                  <a:lumMod val="75000"/>
                </a:schemeClr>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cs typeface="微软雅黑" panose="020B0503020204020204" pitchFamily="34" charset="-122"/>
                </a:endParaRPr>
              </a:p>
            </p:txBody>
          </p:sp>
        </p:grpSp>
        <p:grpSp>
          <p:nvGrpSpPr>
            <p:cNvPr id="17" name="组合 16"/>
            <p:cNvGrpSpPr/>
            <p:nvPr/>
          </p:nvGrpSpPr>
          <p:grpSpPr>
            <a:xfrm>
              <a:off x="2503" y="931"/>
              <a:ext cx="5800" cy="3882"/>
              <a:chOff x="6487035" y="1179293"/>
              <a:chExt cx="5050768" cy="1188502"/>
            </a:xfrm>
          </p:grpSpPr>
          <p:sp>
            <p:nvSpPr>
              <p:cNvPr id="18" name="TextBox 19"/>
              <p:cNvSpPr txBox="1"/>
              <p:nvPr/>
            </p:nvSpPr>
            <p:spPr>
              <a:xfrm>
                <a:off x="7426997" y="1179293"/>
                <a:ext cx="3171058" cy="177571"/>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algn="ctr"/>
                <a:r>
                  <a:rPr lang="zh-CN" altLang="en-US" sz="1800" b="1" dirty="0">
                    <a:solidFill>
                      <a:srgbClr val="35729C"/>
                    </a:solidFill>
                    <a:latin typeface="微软雅黑" panose="020B0503020204020204" pitchFamily="34" charset="-122"/>
                    <a:ea typeface="微软雅黑" panose="020B0503020204020204" pitchFamily="34" charset="-122"/>
                    <a:cs typeface="微软雅黑" panose="020B0503020204020204" pitchFamily="34" charset="-122"/>
                  </a:rPr>
                  <a:t>项目</a:t>
                </a:r>
                <a:r>
                  <a:rPr lang="zh-CN" altLang="en-US" sz="1800" b="1" dirty="0">
                    <a:solidFill>
                      <a:srgbClr val="35729C"/>
                    </a:solidFill>
                    <a:latin typeface="微软雅黑" panose="020B0503020204020204" pitchFamily="34" charset="-122"/>
                    <a:ea typeface="微软雅黑" panose="020B0503020204020204" pitchFamily="34" charset="-122"/>
                    <a:cs typeface="微软雅黑" panose="020B0503020204020204" pitchFamily="34" charset="-122"/>
                  </a:rPr>
                  <a:t>开发计划</a:t>
                </a:r>
                <a:endParaRPr lang="zh-CN" altLang="en-US" sz="1800" b="1" dirty="0">
                  <a:solidFill>
                    <a:srgbClr val="35729C"/>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文本框 18"/>
              <p:cNvSpPr txBox="1"/>
              <p:nvPr/>
            </p:nvSpPr>
            <p:spPr>
              <a:xfrm>
                <a:off x="6487035" y="1356865"/>
                <a:ext cx="5050768" cy="1010930"/>
              </a:xfrm>
              <a:prstGeom prst="rect">
                <a:avLst/>
              </a:prstGeom>
              <a:noFill/>
            </p:spPr>
            <p:txBody>
              <a:bodyPr wrap="square" rtlCol="0">
                <a:noAutofit/>
                <a:scene3d>
                  <a:camera prst="orthographicFront"/>
                  <a:lightRig rig="threePt" dir="t"/>
                </a:scene3d>
                <a:sp3d contourW="12700"/>
              </a:bodyPr>
              <a:lstStyle/>
              <a:p>
                <a:pPr marL="171450" indent="-171450">
                  <a:lnSpc>
                    <a:spcPct val="130000"/>
                  </a:lnSpc>
                  <a:buFont typeface="Wingdings" panose="05000000000000000000" charset="0"/>
                  <a:buChar char=""/>
                </a:pPr>
                <a:r>
                  <a:rPr lang="en-US" altLang="zh-CN" sz="1400" dirty="0">
                    <a:solidFill>
                      <a:schemeClr val="tx1">
                        <a:lumMod val="75000"/>
                        <a:lumOff val="25000"/>
                      </a:schemeClr>
                    </a:solidFill>
                    <a:latin typeface="微软雅黑" panose="020B0503020204020204" pitchFamily="34" charset="-122"/>
                    <a:cs typeface="微软雅黑" panose="020B0503020204020204" pitchFamily="34" charset="-122"/>
                  </a:rPr>
                  <a:t>Web</a:t>
                </a:r>
                <a:r>
                  <a:rPr lang="zh-CN" altLang="en-US" sz="1400" dirty="0">
                    <a:solidFill>
                      <a:schemeClr val="tx1">
                        <a:lumMod val="75000"/>
                        <a:lumOff val="25000"/>
                      </a:schemeClr>
                    </a:solidFill>
                    <a:latin typeface="微软雅黑" panose="020B0503020204020204" pitchFamily="34" charset="-122"/>
                    <a:cs typeface="微软雅黑" panose="020B0503020204020204" pitchFamily="34" charset="-122"/>
                  </a:rPr>
                  <a:t>应用</a:t>
                </a:r>
                <a:endParaRPr lang="zh-CN" altLang="en-US" sz="1400" dirty="0">
                  <a:solidFill>
                    <a:schemeClr val="tx1">
                      <a:lumMod val="75000"/>
                      <a:lumOff val="25000"/>
                    </a:schemeClr>
                  </a:solidFill>
                  <a:latin typeface="微软雅黑" panose="020B0503020204020204" pitchFamily="34" charset="-122"/>
                  <a:cs typeface="微软雅黑" panose="020B0503020204020204" pitchFamily="34" charset="-122"/>
                </a:endParaRPr>
              </a:p>
              <a:p>
                <a:pPr marL="171450" indent="-171450">
                  <a:lnSpc>
                    <a:spcPct val="130000"/>
                  </a:lnSpc>
                  <a:buFont typeface="Wingdings" panose="05000000000000000000" charset="0"/>
                  <a:buChar char=""/>
                </a:pPr>
                <a:r>
                  <a:rPr lang="zh-CN" altLang="en-US" sz="1400" dirty="0">
                    <a:solidFill>
                      <a:schemeClr val="tx1">
                        <a:lumMod val="75000"/>
                        <a:lumOff val="25000"/>
                      </a:schemeClr>
                    </a:solidFill>
                    <a:latin typeface="微软雅黑" panose="020B0503020204020204" pitchFamily="34" charset="-122"/>
                    <a:cs typeface="微软雅黑" panose="020B0503020204020204" pitchFamily="34" charset="-122"/>
                  </a:rPr>
                  <a:t>技术选型</a:t>
                </a:r>
                <a:endParaRPr lang="zh-CN" altLang="en-US" sz="1400" dirty="0">
                  <a:solidFill>
                    <a:schemeClr val="tx1">
                      <a:lumMod val="75000"/>
                      <a:lumOff val="25000"/>
                    </a:schemeClr>
                  </a:solidFill>
                  <a:latin typeface="微软雅黑" panose="020B0503020204020204" pitchFamily="34" charset="-122"/>
                  <a:cs typeface="微软雅黑" panose="020B0503020204020204" pitchFamily="34" charset="-122"/>
                </a:endParaRPr>
              </a:p>
              <a:p>
                <a:pPr marL="171450" indent="-171450">
                  <a:lnSpc>
                    <a:spcPct val="130000"/>
                  </a:lnSpc>
                  <a:buFont typeface="Wingdings" panose="05000000000000000000" charset="0"/>
                  <a:buChar char=""/>
                </a:pPr>
                <a:r>
                  <a:rPr lang="zh-CN" altLang="en-US" sz="1400" dirty="0">
                    <a:solidFill>
                      <a:schemeClr val="tx1">
                        <a:lumMod val="75000"/>
                        <a:lumOff val="25000"/>
                      </a:schemeClr>
                    </a:solidFill>
                    <a:latin typeface="微软雅黑" panose="020B0503020204020204" pitchFamily="34" charset="-122"/>
                    <a:cs typeface="微软雅黑" panose="020B0503020204020204" pitchFamily="34" charset="-122"/>
                  </a:rPr>
                  <a:t>背景</a:t>
                </a:r>
                <a:r>
                  <a:rPr lang="zh-CN" altLang="en-US" sz="1400" dirty="0">
                    <a:solidFill>
                      <a:schemeClr val="tx1">
                        <a:lumMod val="75000"/>
                        <a:lumOff val="25000"/>
                      </a:schemeClr>
                    </a:solidFill>
                    <a:latin typeface="微软雅黑" panose="020B0503020204020204" pitchFamily="34" charset="-122"/>
                    <a:cs typeface="微软雅黑" panose="020B0503020204020204" pitchFamily="34" charset="-122"/>
                  </a:rPr>
                  <a:t>与意图：本软件的开发意在打造出陪伴学习的虚拟环境，营造出学生时代坐在教室中的氛围感。让用户即使独自坐在家中也能享受被同教室的人陪伴着一起学习的感觉，让学习不再孤单。</a:t>
                </a:r>
                <a:endParaRPr lang="zh-CN" altLang="en-US" sz="1400" dirty="0">
                  <a:solidFill>
                    <a:schemeClr val="tx1">
                      <a:lumMod val="75000"/>
                      <a:lumOff val="25000"/>
                    </a:schemeClr>
                  </a:solidFill>
                  <a:latin typeface="微软雅黑" panose="020B0503020204020204" pitchFamily="34" charset="-122"/>
                  <a:cs typeface="微软雅黑" panose="020B0503020204020204" pitchFamily="34" charset="-122"/>
                </a:endParaRPr>
              </a:p>
              <a:p>
                <a:pPr marL="171450" indent="-171450">
                  <a:lnSpc>
                    <a:spcPct val="130000"/>
                  </a:lnSpc>
                  <a:buFont typeface="Wingdings" panose="05000000000000000000" charset="0"/>
                  <a:buChar char=""/>
                </a:pPr>
                <a:r>
                  <a:rPr lang="zh-CN" altLang="en-US" sz="1400" dirty="0">
                    <a:solidFill>
                      <a:schemeClr val="tx1">
                        <a:lumMod val="75000"/>
                        <a:lumOff val="25000"/>
                      </a:schemeClr>
                    </a:solidFill>
                    <a:latin typeface="微软雅黑" panose="020B0503020204020204" pitchFamily="34" charset="-122"/>
                    <a:cs typeface="微软雅黑" panose="020B0503020204020204" pitchFamily="34" charset="-122"/>
                  </a:rPr>
                  <a:t>应用目标：针对网页客户端，希望用户能够正常注册、登录、查看陪伴学习的同学信息、虚拟自习楼和虚拟教室的信息并且能够制定自己的学习计划督促自己的自习。针对后台管理系统，同样是网站形式，希望能查看在线用户信息。针对服务器，实现数据的存储、共享和同步。</a:t>
                </a:r>
                <a:endParaRPr lang="zh-CN" altLang="en-US" sz="1400" dirty="0">
                  <a:solidFill>
                    <a:schemeClr val="tx1">
                      <a:lumMod val="75000"/>
                      <a:lumOff val="25000"/>
                    </a:schemeClr>
                  </a:solidFill>
                  <a:latin typeface="微软雅黑" panose="020B0503020204020204" pitchFamily="34" charset="-122"/>
                  <a:cs typeface="微软雅黑" panose="020B0503020204020204" pitchFamily="34" charset="-122"/>
                </a:endParaRPr>
              </a:p>
              <a:p>
                <a:pPr marL="171450" indent="-171450">
                  <a:lnSpc>
                    <a:spcPct val="130000"/>
                  </a:lnSpc>
                  <a:buFont typeface="Wingdings" panose="05000000000000000000" charset="0"/>
                  <a:buChar char=""/>
                </a:pPr>
                <a:r>
                  <a:rPr lang="zh-CN" altLang="en-US" sz="1400" dirty="0">
                    <a:solidFill>
                      <a:schemeClr val="tx1">
                        <a:lumMod val="75000"/>
                        <a:lumOff val="25000"/>
                      </a:schemeClr>
                    </a:solidFill>
                    <a:latin typeface="微软雅黑" charset="0"/>
                    <a:cs typeface="微软雅黑" charset="0"/>
                  </a:rPr>
                  <a:t>非功能需求</a:t>
                </a:r>
                <a:endParaRPr lang="zh-CN" altLang="en-US" sz="1400" dirty="0">
                  <a:solidFill>
                    <a:schemeClr val="tx1">
                      <a:lumMod val="75000"/>
                      <a:lumOff val="25000"/>
                    </a:schemeClr>
                  </a:solidFill>
                  <a:latin typeface="微软雅黑" panose="020B0503020204020204" pitchFamily="34" charset="-122"/>
                  <a:cs typeface="微软雅黑" panose="020B0503020204020204" pitchFamily="34" charset="-122"/>
                </a:endParaRPr>
              </a:p>
            </p:txBody>
          </p:sp>
        </p:grpSp>
      </p:grpSp>
    </p:spTree>
    <p:custDataLst>
      <p:tags r:id="rId2"/>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userDrawn="1"/>
        </p:nvSpPr>
        <p:spPr>
          <a:xfrm>
            <a:off x="374771" y="318207"/>
            <a:ext cx="2410356" cy="368300"/>
          </a:xfrm>
          <a:prstGeom prst="rect">
            <a:avLst/>
          </a:prstGeom>
        </p:spPr>
        <p:txBody>
          <a:bodyPr wrap="none" rtlCol="0">
            <a:noAutofit/>
          </a:bodyPr>
          <a:p>
            <a:r>
              <a:rPr lang="zh-CN" altLang="en-US">
                <a:solidFill>
                  <a:srgbClr val="2E75B6"/>
                </a:solidFill>
              </a:rPr>
              <a:t>项目开发甘特图：</a:t>
            </a:r>
            <a:endParaRPr lang="zh-CN" altLang="en-US">
              <a:solidFill>
                <a:srgbClr val="2E75B6"/>
              </a:solidFill>
            </a:endParaRPr>
          </a:p>
        </p:txBody>
      </p:sp>
      <p:pic>
        <p:nvPicPr>
          <p:cNvPr id="3" name="图片 2" descr="upload_post_object_v2_3145594874"/>
          <p:cNvPicPr>
            <a:picLocks noChangeAspect="1"/>
          </p:cNvPicPr>
          <p:nvPr/>
        </p:nvPicPr>
        <p:blipFill>
          <a:blip r:embed="rId1"/>
          <a:stretch>
            <a:fillRect/>
          </a:stretch>
        </p:blipFill>
        <p:spPr>
          <a:xfrm>
            <a:off x="0" y="859360"/>
            <a:ext cx="12192036" cy="575758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2841219" y="1753870"/>
            <a:ext cx="6801707" cy="2927851"/>
            <a:chOff x="6846" y="3205"/>
            <a:chExt cx="7153" cy="3079"/>
          </a:xfrm>
        </p:grpSpPr>
        <p:sp>
          <p:nvSpPr>
            <p:cNvPr id="24" name="矩形 23"/>
            <p:cNvSpPr/>
            <p:nvPr/>
          </p:nvSpPr>
          <p:spPr bwMode="auto">
            <a:xfrm>
              <a:off x="7546" y="4486"/>
              <a:ext cx="5585" cy="1067"/>
            </a:xfrm>
            <a:prstGeom prst="rect">
              <a:avLst/>
            </a:prstGeom>
            <a:ln>
              <a:noFill/>
            </a:ln>
          </p:spPr>
          <p:txBody>
            <a:bodyPr wrap="square">
              <a:spAutoFit/>
            </a:bodyPr>
            <a:p>
              <a:pPr algn="dist">
                <a:defRPr/>
              </a:pPr>
              <a:r>
                <a:rPr lang="zh-CN" altLang="en-US" sz="6000" kern="100">
                  <a:solidFill>
                    <a:srgbClr val="35729C"/>
                  </a:solidFill>
                  <a:latin typeface="微软雅黑" panose="020B0503020204020204" pitchFamily="34" charset="-122"/>
                  <a:ea typeface="微软雅黑" panose="020B0503020204020204" pitchFamily="34" charset="-122"/>
                  <a:cs typeface="微软雅黑" panose="020B0503020204020204" pitchFamily="34" charset="-122"/>
                </a:rPr>
                <a:t>需求描述</a:t>
              </a:r>
              <a:endParaRPr lang="zh-CN" altLang="en-US" sz="6000" kern="100">
                <a:solidFill>
                  <a:srgbClr val="35729C"/>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圆角矩形 24"/>
            <p:cNvSpPr/>
            <p:nvPr/>
          </p:nvSpPr>
          <p:spPr>
            <a:xfrm>
              <a:off x="9181" y="3205"/>
              <a:ext cx="2315" cy="759"/>
            </a:xfrm>
            <a:prstGeom prst="roundRect">
              <a:avLst>
                <a:gd name="adj" fmla="val 50000"/>
              </a:avLst>
            </a:prstGeom>
            <a:solidFill>
              <a:srgbClr val="3572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r>
                <a:rPr lang="en-US" sz="3200">
                  <a:latin typeface="微软雅黑" panose="020B0503020204020204" pitchFamily="34" charset="-122"/>
                  <a:ea typeface="微软雅黑" panose="020B0503020204020204" pitchFamily="34" charset="-122"/>
                  <a:cs typeface="微软雅黑" panose="020B0503020204020204" pitchFamily="34" charset="-122"/>
                </a:rPr>
                <a:t>PART 02</a:t>
              </a:r>
              <a:endParaRPr lang="en-US" sz="32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文本框 27"/>
            <p:cNvSpPr txBox="1"/>
            <p:nvPr/>
          </p:nvSpPr>
          <p:spPr>
            <a:xfrm>
              <a:off x="6846" y="5863"/>
              <a:ext cx="7153" cy="355"/>
            </a:xfrm>
            <a:prstGeom prst="rect">
              <a:avLst/>
            </a:prstGeom>
            <a:noFill/>
          </p:spPr>
          <p:txBody>
            <a:bodyPr wrap="square" rtlCol="0">
              <a:spAutoFit/>
            </a:bodyPr>
            <a:p>
              <a:pPr algn="ctr"/>
              <a:r>
                <a:rPr lang="zh-CN" altLang="en-US" sz="1600" cap="all">
                  <a:solidFill>
                    <a:schemeClr val="tx1">
                      <a:lumMod val="50000"/>
                      <a:lumOff val="50000"/>
                      <a:alpha val="60000"/>
                    </a:schemeClr>
                  </a:solidFill>
                  <a:uFillTx/>
                  <a:latin typeface="微软雅黑" panose="020B0503020204020204" pitchFamily="34" charset="-122"/>
                  <a:ea typeface="微软雅黑" panose="020B0503020204020204" pitchFamily="34" charset="-122"/>
                  <a:cs typeface="微软雅黑" panose="020B0503020204020204" pitchFamily="34" charset="-122"/>
                </a:rPr>
                <a:t>为什么要做这个项目，以及用况图、用户故事</a:t>
              </a:r>
              <a:r>
                <a:rPr lang="zh-CN" altLang="en-US" sz="1600" cap="all">
                  <a:solidFill>
                    <a:schemeClr val="tx1">
                      <a:lumMod val="50000"/>
                      <a:lumOff val="50000"/>
                      <a:alpha val="60000"/>
                    </a:schemeClr>
                  </a:solidFill>
                  <a:uFillTx/>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600" cap="all">
                <a:solidFill>
                  <a:schemeClr val="tx1">
                    <a:lumMod val="50000"/>
                    <a:lumOff val="50000"/>
                    <a:alpha val="60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9" name="直接连接符 28"/>
            <p:cNvCxnSpPr/>
            <p:nvPr/>
          </p:nvCxnSpPr>
          <p:spPr>
            <a:xfrm>
              <a:off x="6953" y="6284"/>
              <a:ext cx="6739" cy="0"/>
            </a:xfrm>
            <a:prstGeom prst="line">
              <a:avLst/>
            </a:prstGeom>
            <a:ln>
              <a:solidFill>
                <a:srgbClr val="35729C">
                  <a:alpha val="19000"/>
                </a:srgbClr>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1534795" y="1345565"/>
            <a:ext cx="4064000" cy="338455"/>
          </a:xfrm>
          <a:prstGeom prst="rect">
            <a:avLst/>
          </a:prstGeom>
          <a:noFill/>
        </p:spPr>
        <p:txBody>
          <a:bodyPr wrap="square" rtlCol="0">
            <a:noAutofit/>
          </a:bodyPr>
          <a:p>
            <a:endParaRPr lang="zh-CN" altLang="en-US"/>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51"/>
          <p:cNvGrpSpPr/>
          <p:nvPr/>
        </p:nvGrpSpPr>
        <p:grpSpPr>
          <a:xfrm>
            <a:off x="405350" y="2014913"/>
            <a:ext cx="499619" cy="652942"/>
            <a:chOff x="2017333" y="1965488"/>
            <a:chExt cx="499619" cy="652942"/>
          </a:xfrm>
        </p:grpSpPr>
        <p:grpSp>
          <p:nvGrpSpPr>
            <p:cNvPr id="16" name="组合 15"/>
            <p:cNvGrpSpPr/>
            <p:nvPr/>
          </p:nvGrpSpPr>
          <p:grpSpPr>
            <a:xfrm>
              <a:off x="2144595" y="1965488"/>
              <a:ext cx="207390" cy="348791"/>
              <a:chOff x="782425" y="1225485"/>
              <a:chExt cx="207390" cy="348791"/>
            </a:xfrm>
          </p:grpSpPr>
          <p:sp>
            <p:nvSpPr>
              <p:cNvPr id="5" name="椭圆 4"/>
              <p:cNvSpPr/>
              <p:nvPr/>
            </p:nvSpPr>
            <p:spPr>
              <a:xfrm>
                <a:off x="848412" y="1225485"/>
                <a:ext cx="113122" cy="131975"/>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782425" y="1395167"/>
                <a:ext cx="2073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5" idx="4"/>
              </p:cNvCxnSpPr>
              <p:nvPr/>
            </p:nvCxnSpPr>
            <p:spPr>
              <a:xfrm>
                <a:off x="904973" y="1357460"/>
                <a:ext cx="0" cy="1414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782425" y="1498862"/>
                <a:ext cx="122548" cy="754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904973" y="1498862"/>
                <a:ext cx="84842" cy="754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文本框 36"/>
            <p:cNvSpPr txBox="1"/>
            <p:nvPr/>
          </p:nvSpPr>
          <p:spPr>
            <a:xfrm>
              <a:off x="2017333" y="2356837"/>
              <a:ext cx="499619" cy="261593"/>
            </a:xfrm>
            <a:prstGeom prst="rect">
              <a:avLst/>
            </a:prstGeom>
            <a:noFill/>
          </p:spPr>
          <p:txBody>
            <a:bodyPr wrap="square" rtlCol="0">
              <a:spAutoFit/>
            </a:bodyPr>
            <a:lstStyle/>
            <a:p>
              <a:r>
                <a:rPr lang="zh-CN" altLang="en-US" sz="1100"/>
                <a:t>访客</a:t>
              </a:r>
              <a:endParaRPr lang="zh-CN" altLang="en-US"/>
            </a:p>
          </p:txBody>
        </p:sp>
      </p:grpSp>
      <p:grpSp>
        <p:nvGrpSpPr>
          <p:cNvPr id="51" name="组合 50"/>
          <p:cNvGrpSpPr/>
          <p:nvPr/>
        </p:nvGrpSpPr>
        <p:grpSpPr>
          <a:xfrm>
            <a:off x="278089" y="3747777"/>
            <a:ext cx="754140" cy="610401"/>
            <a:chOff x="1857081" y="3707366"/>
            <a:chExt cx="754140" cy="610401"/>
          </a:xfrm>
        </p:grpSpPr>
        <p:grpSp>
          <p:nvGrpSpPr>
            <p:cNvPr id="17" name="组合 16"/>
            <p:cNvGrpSpPr/>
            <p:nvPr/>
          </p:nvGrpSpPr>
          <p:grpSpPr>
            <a:xfrm>
              <a:off x="2102174" y="3707366"/>
              <a:ext cx="207390" cy="348791"/>
              <a:chOff x="782425" y="1225485"/>
              <a:chExt cx="207390" cy="348791"/>
            </a:xfrm>
          </p:grpSpPr>
          <p:sp>
            <p:nvSpPr>
              <p:cNvPr id="18" name="椭圆 17"/>
              <p:cNvSpPr/>
              <p:nvPr/>
            </p:nvSpPr>
            <p:spPr>
              <a:xfrm>
                <a:off x="848412" y="1225485"/>
                <a:ext cx="113122" cy="131975"/>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p:nvCxnSpPr>
            <p:spPr>
              <a:xfrm>
                <a:off x="782425" y="1395167"/>
                <a:ext cx="2073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8" idx="4"/>
              </p:cNvCxnSpPr>
              <p:nvPr/>
            </p:nvCxnSpPr>
            <p:spPr>
              <a:xfrm>
                <a:off x="904973" y="1357460"/>
                <a:ext cx="0" cy="1414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782425" y="1498862"/>
                <a:ext cx="122548" cy="754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904973" y="1498862"/>
                <a:ext cx="84842" cy="754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文本框 37"/>
            <p:cNvSpPr txBox="1"/>
            <p:nvPr/>
          </p:nvSpPr>
          <p:spPr>
            <a:xfrm>
              <a:off x="1857081" y="4056157"/>
              <a:ext cx="754140" cy="261610"/>
            </a:xfrm>
            <a:prstGeom prst="rect">
              <a:avLst/>
            </a:prstGeom>
            <a:noFill/>
          </p:spPr>
          <p:txBody>
            <a:bodyPr wrap="square" rtlCol="0">
              <a:spAutoFit/>
            </a:bodyPr>
            <a:lstStyle/>
            <a:p>
              <a:r>
                <a:rPr lang="zh-CN" altLang="en-US" sz="1100"/>
                <a:t>注册用户</a:t>
              </a:r>
              <a:endParaRPr lang="zh-CN" altLang="en-US"/>
            </a:p>
          </p:txBody>
        </p:sp>
      </p:grpSp>
      <p:grpSp>
        <p:nvGrpSpPr>
          <p:cNvPr id="6" name="组合 5"/>
          <p:cNvGrpSpPr/>
          <p:nvPr/>
        </p:nvGrpSpPr>
        <p:grpSpPr>
          <a:xfrm>
            <a:off x="558536" y="2763243"/>
            <a:ext cx="181466" cy="866076"/>
            <a:chOff x="2066824" y="2687829"/>
            <a:chExt cx="181466" cy="866076"/>
          </a:xfrm>
        </p:grpSpPr>
        <p:cxnSp>
          <p:nvCxnSpPr>
            <p:cNvPr id="3" name="直接连接符 2"/>
            <p:cNvCxnSpPr/>
            <p:nvPr/>
          </p:nvCxnSpPr>
          <p:spPr>
            <a:xfrm>
              <a:off x="2154018" y="2856322"/>
              <a:ext cx="9430" cy="6975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等腰三角形 3"/>
            <p:cNvSpPr/>
            <p:nvPr/>
          </p:nvSpPr>
          <p:spPr>
            <a:xfrm>
              <a:off x="2066824" y="2687829"/>
              <a:ext cx="181466" cy="159134"/>
            </a:xfrm>
            <a:prstGeom prst="triangl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1791093" y="1206630"/>
            <a:ext cx="2740844" cy="229778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zh-CN" altLang="en-US">
                <a:solidFill>
                  <a:schemeClr val="tx1"/>
                </a:solidFill>
              </a:rPr>
              <a:t>账号相关</a:t>
            </a:r>
            <a:endParaRPr lang="zh-CN" altLang="en-US">
              <a:solidFill>
                <a:schemeClr val="tx1"/>
              </a:solidFill>
            </a:endParaRPr>
          </a:p>
        </p:txBody>
      </p:sp>
      <p:sp>
        <p:nvSpPr>
          <p:cNvPr id="10" name="椭圆 9"/>
          <p:cNvSpPr/>
          <p:nvPr/>
        </p:nvSpPr>
        <p:spPr>
          <a:xfrm>
            <a:off x="1941922" y="1647267"/>
            <a:ext cx="970961" cy="45006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注册</a:t>
            </a:r>
            <a:endParaRPr lang="zh-CN" altLang="en-US">
              <a:solidFill>
                <a:schemeClr val="tx1"/>
              </a:solidFill>
            </a:endParaRPr>
          </a:p>
        </p:txBody>
      </p:sp>
      <p:sp>
        <p:nvSpPr>
          <p:cNvPr id="12" name="椭圆 11"/>
          <p:cNvSpPr/>
          <p:nvPr/>
        </p:nvSpPr>
        <p:spPr>
          <a:xfrm>
            <a:off x="3077854" y="1630836"/>
            <a:ext cx="970961" cy="45006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登录</a:t>
            </a:r>
            <a:endParaRPr lang="zh-CN" altLang="en-US">
              <a:solidFill>
                <a:schemeClr val="tx1"/>
              </a:solidFill>
            </a:endParaRPr>
          </a:p>
        </p:txBody>
      </p:sp>
      <p:sp>
        <p:nvSpPr>
          <p:cNvPr id="14" name="椭圆 13"/>
          <p:cNvSpPr/>
          <p:nvPr/>
        </p:nvSpPr>
        <p:spPr>
          <a:xfrm>
            <a:off x="2040902" y="2271859"/>
            <a:ext cx="2295430" cy="45006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管理个人信息</a:t>
            </a:r>
            <a:endParaRPr lang="zh-CN" altLang="en-US">
              <a:solidFill>
                <a:schemeClr val="tx1"/>
              </a:solidFill>
            </a:endParaRPr>
          </a:p>
        </p:txBody>
      </p:sp>
      <p:sp>
        <p:nvSpPr>
          <p:cNvPr id="23" name="矩形 22"/>
          <p:cNvSpPr/>
          <p:nvPr/>
        </p:nvSpPr>
        <p:spPr>
          <a:xfrm>
            <a:off x="5261728" y="1206630"/>
            <a:ext cx="2637935" cy="229778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zh-CN" altLang="en-US">
                <a:solidFill>
                  <a:schemeClr val="tx1"/>
                </a:solidFill>
              </a:rPr>
              <a:t>自习楼相关</a:t>
            </a:r>
            <a:endParaRPr lang="zh-CN" altLang="en-US">
              <a:solidFill>
                <a:schemeClr val="tx1"/>
              </a:solidFill>
            </a:endParaRPr>
          </a:p>
        </p:txBody>
      </p:sp>
      <p:sp>
        <p:nvSpPr>
          <p:cNvPr id="25" name="椭圆 24"/>
          <p:cNvSpPr/>
          <p:nvPr/>
        </p:nvSpPr>
        <p:spPr>
          <a:xfrm>
            <a:off x="5667870" y="2238733"/>
            <a:ext cx="1913642" cy="45006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进入自习楼</a:t>
            </a:r>
            <a:endParaRPr lang="zh-CN" altLang="en-US">
              <a:solidFill>
                <a:schemeClr val="tx1"/>
              </a:solidFill>
            </a:endParaRPr>
          </a:p>
        </p:txBody>
      </p:sp>
      <p:sp>
        <p:nvSpPr>
          <p:cNvPr id="26" name="椭圆 25"/>
          <p:cNvSpPr/>
          <p:nvPr/>
        </p:nvSpPr>
        <p:spPr>
          <a:xfrm>
            <a:off x="5667869" y="2809257"/>
            <a:ext cx="1913642" cy="45006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离开自习楼</a:t>
            </a:r>
            <a:endParaRPr lang="zh-CN" altLang="en-US">
              <a:solidFill>
                <a:schemeClr val="tx1"/>
              </a:solidFill>
            </a:endParaRPr>
          </a:p>
        </p:txBody>
      </p:sp>
      <p:sp>
        <p:nvSpPr>
          <p:cNvPr id="27" name="椭圆 26"/>
          <p:cNvSpPr/>
          <p:nvPr/>
        </p:nvSpPr>
        <p:spPr>
          <a:xfrm>
            <a:off x="5667869" y="1647267"/>
            <a:ext cx="1913642" cy="45006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查看自习楼</a:t>
            </a:r>
            <a:endParaRPr lang="zh-CN" altLang="en-US">
              <a:solidFill>
                <a:schemeClr val="tx1"/>
              </a:solidFill>
            </a:endParaRPr>
          </a:p>
        </p:txBody>
      </p:sp>
      <p:sp>
        <p:nvSpPr>
          <p:cNvPr id="29" name="矩形 28"/>
          <p:cNvSpPr/>
          <p:nvPr/>
        </p:nvSpPr>
        <p:spPr>
          <a:xfrm>
            <a:off x="1791093" y="3787151"/>
            <a:ext cx="2740841" cy="294358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zh-CN" altLang="en-US">
                <a:solidFill>
                  <a:schemeClr val="tx1"/>
                </a:solidFill>
              </a:rPr>
              <a:t>教室相关</a:t>
            </a:r>
            <a:endParaRPr lang="zh-CN" altLang="en-US">
              <a:solidFill>
                <a:schemeClr val="tx1"/>
              </a:solidFill>
            </a:endParaRPr>
          </a:p>
        </p:txBody>
      </p:sp>
      <p:sp>
        <p:nvSpPr>
          <p:cNvPr id="30" name="椭圆 29"/>
          <p:cNvSpPr/>
          <p:nvPr/>
        </p:nvSpPr>
        <p:spPr>
          <a:xfrm>
            <a:off x="2197235" y="4819255"/>
            <a:ext cx="1913642" cy="45006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进入教室</a:t>
            </a:r>
            <a:endParaRPr lang="zh-CN" altLang="en-US">
              <a:solidFill>
                <a:schemeClr val="tx1"/>
              </a:solidFill>
            </a:endParaRPr>
          </a:p>
        </p:txBody>
      </p:sp>
      <p:sp>
        <p:nvSpPr>
          <p:cNvPr id="31" name="椭圆 30"/>
          <p:cNvSpPr/>
          <p:nvPr/>
        </p:nvSpPr>
        <p:spPr>
          <a:xfrm>
            <a:off x="2197234" y="5389779"/>
            <a:ext cx="1913642" cy="45006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离开教室</a:t>
            </a:r>
            <a:endParaRPr lang="zh-CN" altLang="en-US">
              <a:solidFill>
                <a:schemeClr val="tx1"/>
              </a:solidFill>
            </a:endParaRPr>
          </a:p>
        </p:txBody>
      </p:sp>
      <p:sp>
        <p:nvSpPr>
          <p:cNvPr id="32" name="椭圆 31"/>
          <p:cNvSpPr/>
          <p:nvPr/>
        </p:nvSpPr>
        <p:spPr>
          <a:xfrm>
            <a:off x="2197234" y="4227789"/>
            <a:ext cx="1913642" cy="45006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查看教室</a:t>
            </a:r>
            <a:endParaRPr lang="zh-CN" altLang="en-US">
              <a:solidFill>
                <a:schemeClr val="tx1"/>
              </a:solidFill>
            </a:endParaRPr>
          </a:p>
        </p:txBody>
      </p:sp>
      <p:sp>
        <p:nvSpPr>
          <p:cNvPr id="36" name="矩形 35"/>
          <p:cNvSpPr/>
          <p:nvPr/>
        </p:nvSpPr>
        <p:spPr>
          <a:xfrm>
            <a:off x="5261728" y="3787152"/>
            <a:ext cx="2740841" cy="238736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zh-CN" altLang="en-US">
                <a:solidFill>
                  <a:schemeClr val="tx1"/>
                </a:solidFill>
              </a:rPr>
              <a:t>座位相关</a:t>
            </a:r>
            <a:endParaRPr lang="zh-CN" altLang="en-US">
              <a:solidFill>
                <a:schemeClr val="tx1"/>
              </a:solidFill>
            </a:endParaRPr>
          </a:p>
        </p:txBody>
      </p:sp>
      <p:sp>
        <p:nvSpPr>
          <p:cNvPr id="39" name="椭圆 38"/>
          <p:cNvSpPr/>
          <p:nvPr/>
        </p:nvSpPr>
        <p:spPr>
          <a:xfrm>
            <a:off x="5667870" y="4819255"/>
            <a:ext cx="1913642" cy="45006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座位入座</a:t>
            </a:r>
            <a:endParaRPr lang="zh-CN" altLang="en-US">
              <a:solidFill>
                <a:schemeClr val="tx1"/>
              </a:solidFill>
            </a:endParaRPr>
          </a:p>
        </p:txBody>
      </p:sp>
      <p:sp>
        <p:nvSpPr>
          <p:cNvPr id="43" name="椭圆 42"/>
          <p:cNvSpPr/>
          <p:nvPr/>
        </p:nvSpPr>
        <p:spPr>
          <a:xfrm>
            <a:off x="5667869" y="5389779"/>
            <a:ext cx="1913642" cy="45006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离开座位</a:t>
            </a:r>
            <a:endParaRPr lang="zh-CN" altLang="en-US">
              <a:solidFill>
                <a:schemeClr val="tx1"/>
              </a:solidFill>
            </a:endParaRPr>
          </a:p>
        </p:txBody>
      </p:sp>
      <p:sp>
        <p:nvSpPr>
          <p:cNvPr id="44" name="椭圆 43"/>
          <p:cNvSpPr/>
          <p:nvPr/>
        </p:nvSpPr>
        <p:spPr>
          <a:xfrm>
            <a:off x="5667869" y="4227789"/>
            <a:ext cx="1913642" cy="45006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查看座位</a:t>
            </a:r>
            <a:endParaRPr lang="zh-CN" altLang="en-US">
              <a:solidFill>
                <a:schemeClr val="tx1"/>
              </a:solidFill>
            </a:endParaRPr>
          </a:p>
        </p:txBody>
      </p:sp>
      <p:sp>
        <p:nvSpPr>
          <p:cNvPr id="49" name="矩形 48"/>
          <p:cNvSpPr/>
          <p:nvPr/>
        </p:nvSpPr>
        <p:spPr>
          <a:xfrm>
            <a:off x="8624344" y="3787152"/>
            <a:ext cx="2740841" cy="238736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zh-CN" altLang="en-US">
                <a:solidFill>
                  <a:schemeClr val="tx1"/>
                </a:solidFill>
              </a:rPr>
              <a:t>自习相关</a:t>
            </a:r>
            <a:endParaRPr lang="zh-CN" altLang="en-US">
              <a:solidFill>
                <a:schemeClr val="tx1"/>
              </a:solidFill>
            </a:endParaRPr>
          </a:p>
        </p:txBody>
      </p:sp>
      <p:sp>
        <p:nvSpPr>
          <p:cNvPr id="53" name="椭圆 52"/>
          <p:cNvSpPr/>
          <p:nvPr/>
        </p:nvSpPr>
        <p:spPr>
          <a:xfrm>
            <a:off x="9030485" y="4819255"/>
            <a:ext cx="1913642" cy="45006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开始自习</a:t>
            </a:r>
            <a:endParaRPr lang="zh-CN" altLang="en-US">
              <a:solidFill>
                <a:schemeClr val="tx1"/>
              </a:solidFill>
            </a:endParaRPr>
          </a:p>
        </p:txBody>
      </p:sp>
      <p:sp>
        <p:nvSpPr>
          <p:cNvPr id="54" name="椭圆 53"/>
          <p:cNvSpPr/>
          <p:nvPr/>
        </p:nvSpPr>
        <p:spPr>
          <a:xfrm>
            <a:off x="9030485" y="4227789"/>
            <a:ext cx="2234546" cy="45006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制订学习计划</a:t>
            </a:r>
            <a:endParaRPr lang="zh-CN" altLang="en-US">
              <a:solidFill>
                <a:schemeClr val="tx1"/>
              </a:solidFill>
            </a:endParaRPr>
          </a:p>
        </p:txBody>
      </p:sp>
      <p:sp>
        <p:nvSpPr>
          <p:cNvPr id="55" name="椭圆 54"/>
          <p:cNvSpPr/>
          <p:nvPr/>
        </p:nvSpPr>
        <p:spPr>
          <a:xfrm>
            <a:off x="9037943" y="5496886"/>
            <a:ext cx="1913642" cy="45006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结束自习</a:t>
            </a:r>
            <a:endParaRPr lang="zh-CN" altLang="en-US">
              <a:solidFill>
                <a:schemeClr val="tx1"/>
              </a:solidFill>
            </a:endParaRPr>
          </a:p>
        </p:txBody>
      </p:sp>
      <p:sp>
        <p:nvSpPr>
          <p:cNvPr id="56" name="椭圆 55"/>
          <p:cNvSpPr/>
          <p:nvPr/>
        </p:nvSpPr>
        <p:spPr>
          <a:xfrm>
            <a:off x="1991412" y="5916542"/>
            <a:ext cx="2394410" cy="65422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查看教室中同学信息</a:t>
            </a:r>
            <a:endParaRPr lang="zh-CN" altLang="en-US">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1450189" y="63215"/>
            <a:ext cx="2187019" cy="386296"/>
            <a:chOff x="2403833" y="1956264"/>
            <a:chExt cx="2187019" cy="386296"/>
          </a:xfrm>
        </p:grpSpPr>
        <p:cxnSp>
          <p:nvCxnSpPr>
            <p:cNvPr id="24" name="直接连接符 23"/>
            <p:cNvCxnSpPr/>
            <p:nvPr/>
          </p:nvCxnSpPr>
          <p:spPr>
            <a:xfrm flipV="1">
              <a:off x="2403833" y="2102177"/>
              <a:ext cx="1489437" cy="37707"/>
            </a:xfrm>
            <a:prstGeom prst="line">
              <a:avLst/>
            </a:prstGeom>
          </p:spPr>
          <p:style>
            <a:lnRef idx="1">
              <a:schemeClr val="dk1"/>
            </a:lnRef>
            <a:fillRef idx="0">
              <a:schemeClr val="dk1"/>
            </a:fillRef>
            <a:effectRef idx="0">
              <a:schemeClr val="dk1"/>
            </a:effectRef>
            <a:fontRef idx="minor">
              <a:schemeClr val="tx1"/>
            </a:fontRef>
          </p:style>
        </p:cxnSp>
        <p:sp>
          <p:nvSpPr>
            <p:cNvPr id="35" name="椭圆 34"/>
            <p:cNvSpPr/>
            <p:nvPr/>
          </p:nvSpPr>
          <p:spPr>
            <a:xfrm>
              <a:off x="3864988" y="1956264"/>
              <a:ext cx="725864" cy="38629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注册</a:t>
              </a:r>
              <a:endParaRPr lang="zh-CN" altLang="en-US" sz="1200">
                <a:solidFill>
                  <a:schemeClr val="tx1"/>
                </a:solidFill>
              </a:endParaRPr>
            </a:p>
          </p:txBody>
        </p:sp>
      </p:grpSp>
      <p:grpSp>
        <p:nvGrpSpPr>
          <p:cNvPr id="52" name="组合 51"/>
          <p:cNvGrpSpPr/>
          <p:nvPr/>
        </p:nvGrpSpPr>
        <p:grpSpPr>
          <a:xfrm>
            <a:off x="959994" y="46450"/>
            <a:ext cx="499619" cy="652942"/>
            <a:chOff x="2017333" y="1965488"/>
            <a:chExt cx="499619" cy="652942"/>
          </a:xfrm>
        </p:grpSpPr>
        <p:grpSp>
          <p:nvGrpSpPr>
            <p:cNvPr id="16" name="组合 15"/>
            <p:cNvGrpSpPr/>
            <p:nvPr/>
          </p:nvGrpSpPr>
          <p:grpSpPr>
            <a:xfrm>
              <a:off x="2144595" y="1965488"/>
              <a:ext cx="207390" cy="348791"/>
              <a:chOff x="782425" y="1225485"/>
              <a:chExt cx="207390" cy="348791"/>
            </a:xfrm>
          </p:grpSpPr>
          <p:sp>
            <p:nvSpPr>
              <p:cNvPr id="5" name="椭圆 4"/>
              <p:cNvSpPr/>
              <p:nvPr/>
            </p:nvSpPr>
            <p:spPr>
              <a:xfrm>
                <a:off x="848412" y="1225485"/>
                <a:ext cx="113122" cy="131975"/>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782425" y="1395167"/>
                <a:ext cx="2073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5" idx="4"/>
              </p:cNvCxnSpPr>
              <p:nvPr/>
            </p:nvCxnSpPr>
            <p:spPr>
              <a:xfrm>
                <a:off x="904973" y="1357460"/>
                <a:ext cx="0" cy="1414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782425" y="1498862"/>
                <a:ext cx="122548" cy="754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904973" y="1498862"/>
                <a:ext cx="84842" cy="754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文本框 36"/>
            <p:cNvSpPr txBox="1"/>
            <p:nvPr/>
          </p:nvSpPr>
          <p:spPr>
            <a:xfrm>
              <a:off x="2017333" y="2356837"/>
              <a:ext cx="499619" cy="261593"/>
            </a:xfrm>
            <a:prstGeom prst="rect">
              <a:avLst/>
            </a:prstGeom>
            <a:noFill/>
          </p:spPr>
          <p:txBody>
            <a:bodyPr wrap="square" rtlCol="0">
              <a:spAutoFit/>
            </a:bodyPr>
            <a:lstStyle/>
            <a:p>
              <a:r>
                <a:rPr lang="zh-CN" altLang="en-US" sz="1100"/>
                <a:t>访客</a:t>
              </a:r>
              <a:endParaRPr lang="zh-CN" altLang="en-US"/>
            </a:p>
          </p:txBody>
        </p:sp>
      </p:grpSp>
      <p:grpSp>
        <p:nvGrpSpPr>
          <p:cNvPr id="51" name="组合 50"/>
          <p:cNvGrpSpPr/>
          <p:nvPr/>
        </p:nvGrpSpPr>
        <p:grpSpPr>
          <a:xfrm>
            <a:off x="832733" y="1779314"/>
            <a:ext cx="754140" cy="610401"/>
            <a:chOff x="1857081" y="3707366"/>
            <a:chExt cx="754140" cy="610401"/>
          </a:xfrm>
        </p:grpSpPr>
        <p:grpSp>
          <p:nvGrpSpPr>
            <p:cNvPr id="17" name="组合 16"/>
            <p:cNvGrpSpPr/>
            <p:nvPr/>
          </p:nvGrpSpPr>
          <p:grpSpPr>
            <a:xfrm>
              <a:off x="2102174" y="3707366"/>
              <a:ext cx="207390" cy="348791"/>
              <a:chOff x="782425" y="1225485"/>
              <a:chExt cx="207390" cy="348791"/>
            </a:xfrm>
          </p:grpSpPr>
          <p:sp>
            <p:nvSpPr>
              <p:cNvPr id="18" name="椭圆 17"/>
              <p:cNvSpPr/>
              <p:nvPr/>
            </p:nvSpPr>
            <p:spPr>
              <a:xfrm>
                <a:off x="848412" y="1225485"/>
                <a:ext cx="113122" cy="131975"/>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p:nvCxnSpPr>
            <p:spPr>
              <a:xfrm>
                <a:off x="782425" y="1395167"/>
                <a:ext cx="2073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8" idx="4"/>
              </p:cNvCxnSpPr>
              <p:nvPr/>
            </p:nvCxnSpPr>
            <p:spPr>
              <a:xfrm>
                <a:off x="904973" y="1357460"/>
                <a:ext cx="0" cy="1414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782425" y="1498862"/>
                <a:ext cx="122548" cy="754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904973" y="1498862"/>
                <a:ext cx="84842" cy="754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文本框 37"/>
            <p:cNvSpPr txBox="1"/>
            <p:nvPr/>
          </p:nvSpPr>
          <p:spPr>
            <a:xfrm>
              <a:off x="1857081" y="4056157"/>
              <a:ext cx="754140" cy="261610"/>
            </a:xfrm>
            <a:prstGeom prst="rect">
              <a:avLst/>
            </a:prstGeom>
            <a:noFill/>
          </p:spPr>
          <p:txBody>
            <a:bodyPr wrap="square" rtlCol="0">
              <a:spAutoFit/>
            </a:bodyPr>
            <a:lstStyle/>
            <a:p>
              <a:r>
                <a:rPr lang="zh-CN" altLang="en-US" sz="1100"/>
                <a:t>注册用户</a:t>
              </a:r>
              <a:endParaRPr lang="zh-CN" altLang="en-US"/>
            </a:p>
          </p:txBody>
        </p:sp>
      </p:grpSp>
      <p:grpSp>
        <p:nvGrpSpPr>
          <p:cNvPr id="40" name="组合 39"/>
          <p:cNvGrpSpPr/>
          <p:nvPr/>
        </p:nvGrpSpPr>
        <p:grpSpPr>
          <a:xfrm>
            <a:off x="1657577" y="1272616"/>
            <a:ext cx="2202052" cy="626680"/>
            <a:chOff x="2435255" y="1956264"/>
            <a:chExt cx="2155597" cy="626680"/>
          </a:xfrm>
        </p:grpSpPr>
        <p:cxnSp>
          <p:nvCxnSpPr>
            <p:cNvPr id="41" name="直接连接符 40"/>
            <p:cNvCxnSpPr>
              <a:endCxn id="42" idx="3"/>
            </p:cNvCxnSpPr>
            <p:nvPr/>
          </p:nvCxnSpPr>
          <p:spPr>
            <a:xfrm flipV="1">
              <a:off x="2435255" y="2285988"/>
              <a:ext cx="1536033" cy="296956"/>
            </a:xfrm>
            <a:prstGeom prst="line">
              <a:avLst/>
            </a:prstGeom>
          </p:spPr>
          <p:style>
            <a:lnRef idx="1">
              <a:schemeClr val="dk1"/>
            </a:lnRef>
            <a:fillRef idx="0">
              <a:schemeClr val="dk1"/>
            </a:fillRef>
            <a:effectRef idx="0">
              <a:schemeClr val="dk1"/>
            </a:effectRef>
            <a:fontRef idx="minor">
              <a:schemeClr val="tx1"/>
            </a:fontRef>
          </p:style>
        </p:cxnSp>
        <p:sp>
          <p:nvSpPr>
            <p:cNvPr id="42" name="椭圆 41"/>
            <p:cNvSpPr/>
            <p:nvPr/>
          </p:nvSpPr>
          <p:spPr>
            <a:xfrm>
              <a:off x="3864988" y="1956264"/>
              <a:ext cx="725864" cy="38629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登录</a:t>
              </a:r>
              <a:endParaRPr lang="zh-CN" altLang="en-US" sz="1200">
                <a:solidFill>
                  <a:schemeClr val="tx1"/>
                </a:solidFill>
              </a:endParaRPr>
            </a:p>
          </p:txBody>
        </p:sp>
      </p:grpSp>
      <p:grpSp>
        <p:nvGrpSpPr>
          <p:cNvPr id="58" name="组合 57"/>
          <p:cNvGrpSpPr/>
          <p:nvPr/>
        </p:nvGrpSpPr>
        <p:grpSpPr>
          <a:xfrm>
            <a:off x="1139099" y="2640400"/>
            <a:ext cx="2572106" cy="3779801"/>
            <a:chOff x="2846951" y="-1557431"/>
            <a:chExt cx="2517845" cy="3779801"/>
          </a:xfrm>
        </p:grpSpPr>
        <p:cxnSp>
          <p:nvCxnSpPr>
            <p:cNvPr id="59" name="直接连接符 58"/>
            <p:cNvCxnSpPr>
              <a:endCxn id="60" idx="2"/>
            </p:cNvCxnSpPr>
            <p:nvPr/>
          </p:nvCxnSpPr>
          <p:spPr>
            <a:xfrm>
              <a:off x="2846951" y="-1557431"/>
              <a:ext cx="981812" cy="3586653"/>
            </a:xfrm>
            <a:prstGeom prst="line">
              <a:avLst/>
            </a:prstGeom>
          </p:spPr>
          <p:style>
            <a:lnRef idx="1">
              <a:schemeClr val="dk1"/>
            </a:lnRef>
            <a:fillRef idx="0">
              <a:schemeClr val="dk1"/>
            </a:fillRef>
            <a:effectRef idx="0">
              <a:schemeClr val="dk1"/>
            </a:effectRef>
            <a:fontRef idx="minor">
              <a:schemeClr val="tx1"/>
            </a:fontRef>
          </p:style>
        </p:cxnSp>
        <p:sp>
          <p:nvSpPr>
            <p:cNvPr id="60" name="椭圆 59"/>
            <p:cNvSpPr/>
            <p:nvPr/>
          </p:nvSpPr>
          <p:spPr>
            <a:xfrm>
              <a:off x="3828764" y="1836074"/>
              <a:ext cx="1536032" cy="38629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管理个人信息</a:t>
              </a:r>
              <a:endParaRPr lang="zh-CN" altLang="en-US" sz="1200">
                <a:solidFill>
                  <a:schemeClr val="tx1"/>
                </a:solidFill>
              </a:endParaRPr>
            </a:p>
          </p:txBody>
        </p:sp>
      </p:grpSp>
      <p:grpSp>
        <p:nvGrpSpPr>
          <p:cNvPr id="68" name="组合 67"/>
          <p:cNvGrpSpPr/>
          <p:nvPr/>
        </p:nvGrpSpPr>
        <p:grpSpPr>
          <a:xfrm>
            <a:off x="1103750" y="767001"/>
            <a:ext cx="181466" cy="866076"/>
            <a:chOff x="2066824" y="2687829"/>
            <a:chExt cx="181466" cy="866076"/>
          </a:xfrm>
        </p:grpSpPr>
        <p:cxnSp>
          <p:nvCxnSpPr>
            <p:cNvPr id="69" name="直接连接符 68"/>
            <p:cNvCxnSpPr/>
            <p:nvPr/>
          </p:nvCxnSpPr>
          <p:spPr>
            <a:xfrm>
              <a:off x="2154018" y="2856322"/>
              <a:ext cx="9430" cy="6975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等腰三角形 69"/>
            <p:cNvSpPr/>
            <p:nvPr/>
          </p:nvSpPr>
          <p:spPr>
            <a:xfrm>
              <a:off x="2066824" y="2687829"/>
              <a:ext cx="181466" cy="159134"/>
            </a:xfrm>
            <a:prstGeom prst="triangl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5" name="组合 144"/>
          <p:cNvGrpSpPr/>
          <p:nvPr/>
        </p:nvGrpSpPr>
        <p:grpSpPr>
          <a:xfrm>
            <a:off x="1643434" y="1154008"/>
            <a:ext cx="5458886" cy="1196612"/>
            <a:chOff x="2266203" y="2182040"/>
            <a:chExt cx="5458886" cy="1196612"/>
          </a:xfrm>
        </p:grpSpPr>
        <p:cxnSp>
          <p:nvCxnSpPr>
            <p:cNvPr id="47" name="直接连接符 46"/>
            <p:cNvCxnSpPr/>
            <p:nvPr/>
          </p:nvCxnSpPr>
          <p:spPr>
            <a:xfrm>
              <a:off x="2266203" y="3087901"/>
              <a:ext cx="1575384" cy="40965"/>
            </a:xfrm>
            <a:prstGeom prst="line">
              <a:avLst/>
            </a:prstGeom>
          </p:spPr>
          <p:style>
            <a:lnRef idx="1">
              <a:schemeClr val="dk1"/>
            </a:lnRef>
            <a:fillRef idx="0">
              <a:schemeClr val="dk1"/>
            </a:fillRef>
            <a:effectRef idx="0">
              <a:schemeClr val="dk1"/>
            </a:effectRef>
            <a:fontRef idx="minor">
              <a:schemeClr val="tx1"/>
            </a:fontRef>
          </p:style>
        </p:cxnSp>
        <p:sp>
          <p:nvSpPr>
            <p:cNvPr id="93" name="椭圆 92"/>
            <p:cNvSpPr/>
            <p:nvPr/>
          </p:nvSpPr>
          <p:spPr>
            <a:xfrm>
              <a:off x="3851313" y="2899569"/>
              <a:ext cx="1288903" cy="479083"/>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zh-CN" altLang="en-US" sz="900">
                  <a:solidFill>
                    <a:schemeClr val="tx1"/>
                  </a:solidFill>
                </a:rPr>
                <a:t>进入自习楼</a:t>
              </a:r>
              <a:endParaRPr lang="en-US" altLang="zh-CN" sz="900">
                <a:solidFill>
                  <a:schemeClr val="tx1"/>
                </a:solidFill>
              </a:endParaRPr>
            </a:p>
            <a:p>
              <a:pPr algn="ctr">
                <a:lnSpc>
                  <a:spcPct val="80000"/>
                </a:lnSpc>
              </a:pPr>
              <a:r>
                <a:rPr lang="en-US" altLang="zh-CN" sz="900">
                  <a:solidFill>
                    <a:schemeClr val="tx1"/>
                  </a:solidFill>
                </a:rPr>
                <a:t>——————</a:t>
              </a:r>
              <a:endParaRPr lang="en-US" altLang="zh-CN" sz="900">
                <a:solidFill>
                  <a:schemeClr val="tx1"/>
                </a:solidFill>
              </a:endParaRPr>
            </a:p>
            <a:p>
              <a:pPr algn="ctr">
                <a:lnSpc>
                  <a:spcPct val="80000"/>
                </a:lnSpc>
              </a:pPr>
              <a:r>
                <a:rPr lang="zh-CN" altLang="en-US" sz="900">
                  <a:solidFill>
                    <a:schemeClr val="tx1"/>
                  </a:solidFill>
                </a:rPr>
                <a:t>离开自习楼</a:t>
              </a:r>
              <a:endParaRPr lang="en-US" altLang="zh-CN" sz="900">
                <a:solidFill>
                  <a:schemeClr val="tx1"/>
                </a:solidFill>
              </a:endParaRPr>
            </a:p>
          </p:txBody>
        </p:sp>
        <p:grpSp>
          <p:nvGrpSpPr>
            <p:cNvPr id="100" name="组合 99"/>
            <p:cNvGrpSpPr/>
            <p:nvPr/>
          </p:nvGrpSpPr>
          <p:grpSpPr>
            <a:xfrm>
              <a:off x="5137672" y="2182040"/>
              <a:ext cx="2587417" cy="1134410"/>
              <a:chOff x="5628570" y="2255386"/>
              <a:chExt cx="2587417" cy="1134410"/>
            </a:xfrm>
          </p:grpSpPr>
          <p:grpSp>
            <p:nvGrpSpPr>
              <p:cNvPr id="94" name="组合 93"/>
              <p:cNvGrpSpPr/>
              <p:nvPr/>
            </p:nvGrpSpPr>
            <p:grpSpPr>
              <a:xfrm>
                <a:off x="5628570" y="3202212"/>
                <a:ext cx="1472120" cy="39961"/>
                <a:chOff x="2368965" y="3159214"/>
                <a:chExt cx="1472120" cy="39961"/>
              </a:xfrm>
            </p:grpSpPr>
            <p:cxnSp>
              <p:nvCxnSpPr>
                <p:cNvPr id="95" name="直接箭头连接符 94"/>
                <p:cNvCxnSpPr/>
                <p:nvPr/>
              </p:nvCxnSpPr>
              <p:spPr>
                <a:xfrm flipH="1" flipV="1">
                  <a:off x="2368965" y="3160081"/>
                  <a:ext cx="1472120" cy="39094"/>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6" name="直接箭头连接符 95"/>
                <p:cNvCxnSpPr/>
                <p:nvPr/>
              </p:nvCxnSpPr>
              <p:spPr>
                <a:xfrm flipH="1" flipV="1">
                  <a:off x="2368965" y="3159214"/>
                  <a:ext cx="118057" cy="102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7" name="直接连接符 96"/>
              <p:cNvCxnSpPr/>
              <p:nvPr/>
            </p:nvCxnSpPr>
            <p:spPr>
              <a:xfrm flipH="1">
                <a:off x="6362085" y="2706909"/>
                <a:ext cx="139433" cy="50141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8" name="矩形: 圆角 97"/>
              <p:cNvSpPr/>
              <p:nvPr/>
            </p:nvSpPr>
            <p:spPr>
              <a:xfrm>
                <a:off x="6274537" y="2255386"/>
                <a:ext cx="1337718" cy="43722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900">
                    <a:solidFill>
                      <a:schemeClr val="tx1"/>
                    </a:solidFill>
                  </a:rPr>
                  <a:t>条件：点击离开按钮</a:t>
                </a:r>
                <a:endParaRPr lang="en-US" altLang="zh-CN" sz="900">
                  <a:solidFill>
                    <a:schemeClr val="tx1"/>
                  </a:solidFill>
                </a:endParaRPr>
              </a:p>
              <a:p>
                <a:r>
                  <a:rPr lang="zh-CN" altLang="en-US" sz="900">
                    <a:solidFill>
                      <a:schemeClr val="tx1"/>
                    </a:solidFill>
                  </a:rPr>
                  <a:t>扩展点：离开自习楼</a:t>
                </a:r>
                <a:endParaRPr lang="zh-CN" altLang="en-US" sz="900">
                  <a:solidFill>
                    <a:schemeClr val="tx1"/>
                  </a:solidFill>
                </a:endParaRPr>
              </a:p>
            </p:txBody>
          </p:sp>
          <p:sp>
            <p:nvSpPr>
              <p:cNvPr id="99" name="椭圆 98"/>
              <p:cNvSpPr/>
              <p:nvPr/>
            </p:nvSpPr>
            <p:spPr>
              <a:xfrm>
                <a:off x="7098145" y="3069463"/>
                <a:ext cx="1117842" cy="320333"/>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zh-CN" altLang="en-US" sz="900">
                    <a:solidFill>
                      <a:schemeClr val="tx1"/>
                    </a:solidFill>
                  </a:rPr>
                  <a:t>离开自习楼</a:t>
                </a:r>
                <a:endParaRPr lang="en-US" altLang="zh-CN" sz="900">
                  <a:solidFill>
                    <a:schemeClr val="tx1"/>
                  </a:solidFill>
                </a:endParaRPr>
              </a:p>
            </p:txBody>
          </p:sp>
        </p:grpSp>
      </p:grpSp>
      <p:grpSp>
        <p:nvGrpSpPr>
          <p:cNvPr id="146" name="组合 145"/>
          <p:cNvGrpSpPr/>
          <p:nvPr/>
        </p:nvGrpSpPr>
        <p:grpSpPr>
          <a:xfrm>
            <a:off x="1599647" y="2389715"/>
            <a:ext cx="8885063" cy="1324567"/>
            <a:chOff x="2102677" y="2213060"/>
            <a:chExt cx="8885063" cy="1324567"/>
          </a:xfrm>
        </p:grpSpPr>
        <p:grpSp>
          <p:nvGrpSpPr>
            <p:cNvPr id="147" name="组合 146"/>
            <p:cNvGrpSpPr/>
            <p:nvPr/>
          </p:nvGrpSpPr>
          <p:grpSpPr>
            <a:xfrm>
              <a:off x="2102677" y="2213060"/>
              <a:ext cx="3211030" cy="1136451"/>
              <a:chOff x="1890658" y="758376"/>
              <a:chExt cx="3143289" cy="1136451"/>
            </a:xfrm>
          </p:grpSpPr>
          <p:cxnSp>
            <p:nvCxnSpPr>
              <p:cNvPr id="162" name="直接连接符 161"/>
              <p:cNvCxnSpPr>
                <a:endCxn id="163" idx="2"/>
              </p:cNvCxnSpPr>
              <p:nvPr/>
            </p:nvCxnSpPr>
            <p:spPr>
              <a:xfrm>
                <a:off x="1890658" y="758376"/>
                <a:ext cx="1702226" cy="915806"/>
              </a:xfrm>
              <a:prstGeom prst="line">
                <a:avLst/>
              </a:prstGeom>
            </p:spPr>
            <p:style>
              <a:lnRef idx="1">
                <a:schemeClr val="dk1"/>
              </a:lnRef>
              <a:fillRef idx="0">
                <a:schemeClr val="dk1"/>
              </a:fillRef>
              <a:effectRef idx="0">
                <a:schemeClr val="dk1"/>
              </a:effectRef>
              <a:fontRef idx="minor">
                <a:schemeClr val="tx1"/>
              </a:fontRef>
            </p:style>
          </p:cxnSp>
          <p:sp>
            <p:nvSpPr>
              <p:cNvPr id="163" name="椭圆 162"/>
              <p:cNvSpPr/>
              <p:nvPr/>
            </p:nvSpPr>
            <p:spPr>
              <a:xfrm>
                <a:off x="3592883" y="1453536"/>
                <a:ext cx="1441064" cy="441291"/>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zh-CN" altLang="en-US" sz="900">
                    <a:solidFill>
                      <a:schemeClr val="tx1"/>
                    </a:solidFill>
                  </a:rPr>
                  <a:t>查看教室信息</a:t>
                </a:r>
                <a:endParaRPr lang="en-US" altLang="zh-CN" sz="900">
                  <a:solidFill>
                    <a:schemeClr val="tx1"/>
                  </a:solidFill>
                </a:endParaRPr>
              </a:p>
              <a:p>
                <a:pPr algn="ctr">
                  <a:lnSpc>
                    <a:spcPct val="80000"/>
                  </a:lnSpc>
                </a:pPr>
                <a:r>
                  <a:rPr lang="en-US" altLang="zh-CN" sz="900">
                    <a:solidFill>
                      <a:schemeClr val="tx1"/>
                    </a:solidFill>
                  </a:rPr>
                  <a:t>——————</a:t>
                </a:r>
                <a:endParaRPr lang="en-US" altLang="zh-CN" sz="900">
                  <a:solidFill>
                    <a:schemeClr val="tx1"/>
                  </a:solidFill>
                </a:endParaRPr>
              </a:p>
              <a:p>
                <a:pPr algn="ctr">
                  <a:lnSpc>
                    <a:spcPct val="80000"/>
                  </a:lnSpc>
                </a:pPr>
                <a:r>
                  <a:rPr lang="zh-CN" altLang="en-US" sz="900">
                    <a:solidFill>
                      <a:schemeClr val="tx1"/>
                    </a:solidFill>
                  </a:rPr>
                  <a:t>进入教室</a:t>
                </a:r>
                <a:endParaRPr lang="en-US" altLang="zh-CN" sz="900">
                  <a:solidFill>
                    <a:schemeClr val="tx1"/>
                  </a:solidFill>
                </a:endParaRPr>
              </a:p>
            </p:txBody>
          </p:sp>
        </p:grpSp>
        <p:grpSp>
          <p:nvGrpSpPr>
            <p:cNvPr id="148" name="组合 147"/>
            <p:cNvGrpSpPr/>
            <p:nvPr/>
          </p:nvGrpSpPr>
          <p:grpSpPr>
            <a:xfrm>
              <a:off x="5313707" y="2470998"/>
              <a:ext cx="3089160" cy="1066629"/>
              <a:chOff x="5313707" y="2470998"/>
              <a:chExt cx="3089160" cy="1066629"/>
            </a:xfrm>
          </p:grpSpPr>
          <p:grpSp>
            <p:nvGrpSpPr>
              <p:cNvPr id="156" name="组合 155"/>
              <p:cNvGrpSpPr/>
              <p:nvPr/>
            </p:nvGrpSpPr>
            <p:grpSpPr>
              <a:xfrm>
                <a:off x="5313707" y="3128866"/>
                <a:ext cx="1787484" cy="198952"/>
                <a:chOff x="5313707" y="3146655"/>
                <a:chExt cx="1787484" cy="198952"/>
              </a:xfrm>
            </p:grpSpPr>
            <p:cxnSp>
              <p:nvCxnSpPr>
                <p:cNvPr id="160" name="直接箭头连接符 159"/>
                <p:cNvCxnSpPr/>
                <p:nvPr/>
              </p:nvCxnSpPr>
              <p:spPr>
                <a:xfrm flipH="1" flipV="1">
                  <a:off x="5416970" y="3185749"/>
                  <a:ext cx="1684221" cy="159858"/>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1" name="直接箭头连接符 160"/>
                <p:cNvCxnSpPr>
                  <a:endCxn id="163" idx="6"/>
                </p:cNvCxnSpPr>
                <p:nvPr/>
              </p:nvCxnSpPr>
              <p:spPr>
                <a:xfrm flipH="1" flipV="1">
                  <a:off x="5313707" y="3146655"/>
                  <a:ext cx="90490" cy="390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57" name="直接连接符 156"/>
              <p:cNvCxnSpPr/>
              <p:nvPr/>
            </p:nvCxnSpPr>
            <p:spPr>
              <a:xfrm flipH="1">
                <a:off x="6391442" y="2941786"/>
                <a:ext cx="64179" cy="30053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8" name="矩形: 圆角 157"/>
              <p:cNvSpPr/>
              <p:nvPr/>
            </p:nvSpPr>
            <p:spPr>
              <a:xfrm>
                <a:off x="5946054" y="2470998"/>
                <a:ext cx="1337718" cy="43722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900">
                    <a:solidFill>
                      <a:schemeClr val="tx1"/>
                    </a:solidFill>
                  </a:rPr>
                  <a:t>条件：点击进入按钮</a:t>
                </a:r>
                <a:endParaRPr lang="en-US" altLang="zh-CN" sz="900">
                  <a:solidFill>
                    <a:schemeClr val="tx1"/>
                  </a:solidFill>
                </a:endParaRPr>
              </a:p>
              <a:p>
                <a:r>
                  <a:rPr lang="zh-CN" altLang="en-US" sz="900">
                    <a:solidFill>
                      <a:schemeClr val="tx1"/>
                    </a:solidFill>
                  </a:rPr>
                  <a:t>扩展点：进入教室</a:t>
                </a:r>
                <a:endParaRPr lang="zh-CN" altLang="en-US" sz="900">
                  <a:solidFill>
                    <a:schemeClr val="tx1"/>
                  </a:solidFill>
                </a:endParaRPr>
              </a:p>
            </p:txBody>
          </p:sp>
          <p:sp>
            <p:nvSpPr>
              <p:cNvPr id="159" name="椭圆 158"/>
              <p:cNvSpPr/>
              <p:nvPr/>
            </p:nvSpPr>
            <p:spPr>
              <a:xfrm>
                <a:off x="7113964" y="3058544"/>
                <a:ext cx="1288903" cy="479083"/>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zh-CN" altLang="en-US" sz="900">
                    <a:solidFill>
                      <a:schemeClr val="tx1"/>
                    </a:solidFill>
                  </a:rPr>
                  <a:t>进入教室</a:t>
                </a:r>
                <a:endParaRPr lang="en-US" altLang="zh-CN" sz="900">
                  <a:solidFill>
                    <a:schemeClr val="tx1"/>
                  </a:solidFill>
                </a:endParaRPr>
              </a:p>
              <a:p>
                <a:pPr algn="ctr">
                  <a:lnSpc>
                    <a:spcPct val="80000"/>
                  </a:lnSpc>
                </a:pPr>
                <a:r>
                  <a:rPr lang="en-US" altLang="zh-CN" sz="900">
                    <a:solidFill>
                      <a:schemeClr val="tx1"/>
                    </a:solidFill>
                  </a:rPr>
                  <a:t>——————</a:t>
                </a:r>
                <a:endParaRPr lang="en-US" altLang="zh-CN" sz="900">
                  <a:solidFill>
                    <a:schemeClr val="tx1"/>
                  </a:solidFill>
                </a:endParaRPr>
              </a:p>
              <a:p>
                <a:pPr algn="ctr">
                  <a:lnSpc>
                    <a:spcPct val="80000"/>
                  </a:lnSpc>
                </a:pPr>
                <a:r>
                  <a:rPr lang="zh-CN" altLang="en-US" sz="900">
                    <a:solidFill>
                      <a:schemeClr val="tx1"/>
                    </a:solidFill>
                  </a:rPr>
                  <a:t>离开教室</a:t>
                </a:r>
                <a:endParaRPr lang="en-US" altLang="zh-CN" sz="900">
                  <a:solidFill>
                    <a:schemeClr val="tx1"/>
                  </a:solidFill>
                </a:endParaRPr>
              </a:p>
            </p:txBody>
          </p:sp>
        </p:grpSp>
        <p:grpSp>
          <p:nvGrpSpPr>
            <p:cNvPr id="149" name="组合 148"/>
            <p:cNvGrpSpPr/>
            <p:nvPr/>
          </p:nvGrpSpPr>
          <p:grpSpPr>
            <a:xfrm>
              <a:off x="8397778" y="2341015"/>
              <a:ext cx="2589962" cy="1134410"/>
              <a:chOff x="8888676" y="2414361"/>
              <a:chExt cx="2589962" cy="1134410"/>
            </a:xfrm>
          </p:grpSpPr>
          <p:grpSp>
            <p:nvGrpSpPr>
              <p:cNvPr id="150" name="组合 149"/>
              <p:cNvGrpSpPr/>
              <p:nvPr/>
            </p:nvGrpSpPr>
            <p:grpSpPr>
              <a:xfrm>
                <a:off x="8888676" y="3349511"/>
                <a:ext cx="1472120" cy="39094"/>
                <a:chOff x="5629071" y="3306513"/>
                <a:chExt cx="1472120" cy="39094"/>
              </a:xfrm>
            </p:grpSpPr>
            <p:cxnSp>
              <p:nvCxnSpPr>
                <p:cNvPr id="154" name="直接箭头连接符 153"/>
                <p:cNvCxnSpPr/>
                <p:nvPr/>
              </p:nvCxnSpPr>
              <p:spPr>
                <a:xfrm flipH="1" flipV="1">
                  <a:off x="5629071" y="3306513"/>
                  <a:ext cx="1472120" cy="39094"/>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5" name="直接箭头连接符 154"/>
                <p:cNvCxnSpPr/>
                <p:nvPr/>
              </p:nvCxnSpPr>
              <p:spPr>
                <a:xfrm flipH="1">
                  <a:off x="5629071" y="3306513"/>
                  <a:ext cx="5836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51" name="直接连接符 150"/>
              <p:cNvCxnSpPr/>
              <p:nvPr/>
            </p:nvCxnSpPr>
            <p:spPr>
              <a:xfrm flipH="1">
                <a:off x="9624736" y="2865884"/>
                <a:ext cx="139433" cy="50141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2" name="矩形: 圆角 151"/>
              <p:cNvSpPr/>
              <p:nvPr/>
            </p:nvSpPr>
            <p:spPr>
              <a:xfrm>
                <a:off x="9537188" y="2414361"/>
                <a:ext cx="1337718" cy="43722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900">
                    <a:solidFill>
                      <a:schemeClr val="tx1"/>
                    </a:solidFill>
                  </a:rPr>
                  <a:t>条件：点击离开按钮</a:t>
                </a:r>
                <a:endParaRPr lang="en-US" altLang="zh-CN" sz="900">
                  <a:solidFill>
                    <a:schemeClr val="tx1"/>
                  </a:solidFill>
                </a:endParaRPr>
              </a:p>
              <a:p>
                <a:r>
                  <a:rPr lang="zh-CN" altLang="en-US" sz="900">
                    <a:solidFill>
                      <a:schemeClr val="tx1"/>
                    </a:solidFill>
                  </a:rPr>
                  <a:t>扩展点：离开教室</a:t>
                </a:r>
                <a:endParaRPr lang="zh-CN" altLang="en-US" sz="900">
                  <a:solidFill>
                    <a:schemeClr val="tx1"/>
                  </a:solidFill>
                </a:endParaRPr>
              </a:p>
            </p:txBody>
          </p:sp>
          <p:sp>
            <p:nvSpPr>
              <p:cNvPr id="153" name="椭圆 152"/>
              <p:cNvSpPr/>
              <p:nvPr/>
            </p:nvSpPr>
            <p:spPr>
              <a:xfrm>
                <a:off x="10360796" y="3228438"/>
                <a:ext cx="1117842" cy="320333"/>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zh-CN" altLang="en-US" sz="900">
                    <a:solidFill>
                      <a:schemeClr val="tx1"/>
                    </a:solidFill>
                  </a:rPr>
                  <a:t>离开教室</a:t>
                </a:r>
                <a:endParaRPr lang="en-US" altLang="zh-CN" sz="900">
                  <a:solidFill>
                    <a:schemeClr val="tx1"/>
                  </a:solidFill>
                </a:endParaRPr>
              </a:p>
            </p:txBody>
          </p:sp>
        </p:grpSp>
      </p:grpSp>
      <p:grpSp>
        <p:nvGrpSpPr>
          <p:cNvPr id="165" name="组合 164"/>
          <p:cNvGrpSpPr/>
          <p:nvPr/>
        </p:nvGrpSpPr>
        <p:grpSpPr>
          <a:xfrm>
            <a:off x="1459613" y="2509595"/>
            <a:ext cx="9516483" cy="2425532"/>
            <a:chOff x="1471257" y="1112095"/>
            <a:chExt cx="9516483" cy="2425532"/>
          </a:xfrm>
        </p:grpSpPr>
        <p:grpSp>
          <p:nvGrpSpPr>
            <p:cNvPr id="166" name="组合 165"/>
            <p:cNvGrpSpPr/>
            <p:nvPr/>
          </p:nvGrpSpPr>
          <p:grpSpPr>
            <a:xfrm>
              <a:off x="1471257" y="1112095"/>
              <a:ext cx="3842449" cy="2237416"/>
              <a:chOff x="1272559" y="-342589"/>
              <a:chExt cx="3761388" cy="2237416"/>
            </a:xfrm>
          </p:grpSpPr>
          <p:cxnSp>
            <p:nvCxnSpPr>
              <p:cNvPr id="181" name="直接连接符 180"/>
              <p:cNvCxnSpPr>
                <a:endCxn id="182" idx="2"/>
              </p:cNvCxnSpPr>
              <p:nvPr/>
            </p:nvCxnSpPr>
            <p:spPr>
              <a:xfrm>
                <a:off x="1272559" y="-342589"/>
                <a:ext cx="2320324" cy="2016771"/>
              </a:xfrm>
              <a:prstGeom prst="line">
                <a:avLst/>
              </a:prstGeom>
            </p:spPr>
            <p:style>
              <a:lnRef idx="1">
                <a:schemeClr val="dk1"/>
              </a:lnRef>
              <a:fillRef idx="0">
                <a:schemeClr val="dk1"/>
              </a:fillRef>
              <a:effectRef idx="0">
                <a:schemeClr val="dk1"/>
              </a:effectRef>
              <a:fontRef idx="minor">
                <a:schemeClr val="tx1"/>
              </a:fontRef>
            </p:style>
          </p:cxnSp>
          <p:sp>
            <p:nvSpPr>
              <p:cNvPr id="182" name="椭圆 181"/>
              <p:cNvSpPr/>
              <p:nvPr/>
            </p:nvSpPr>
            <p:spPr>
              <a:xfrm>
                <a:off x="3592883" y="1453536"/>
                <a:ext cx="1441064" cy="441291"/>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zh-CN" altLang="en-US" sz="900">
                    <a:solidFill>
                      <a:schemeClr val="tx1"/>
                    </a:solidFill>
                  </a:rPr>
                  <a:t>查看座位信息</a:t>
                </a:r>
                <a:endParaRPr lang="en-US" altLang="zh-CN" sz="900">
                  <a:solidFill>
                    <a:schemeClr val="tx1"/>
                  </a:solidFill>
                </a:endParaRPr>
              </a:p>
              <a:p>
                <a:pPr algn="ctr">
                  <a:lnSpc>
                    <a:spcPct val="80000"/>
                  </a:lnSpc>
                </a:pPr>
                <a:r>
                  <a:rPr lang="en-US" altLang="zh-CN" sz="900">
                    <a:solidFill>
                      <a:schemeClr val="tx1"/>
                    </a:solidFill>
                  </a:rPr>
                  <a:t>——————</a:t>
                </a:r>
                <a:endParaRPr lang="en-US" altLang="zh-CN" sz="900">
                  <a:solidFill>
                    <a:schemeClr val="tx1"/>
                  </a:solidFill>
                </a:endParaRPr>
              </a:p>
              <a:p>
                <a:pPr algn="ctr">
                  <a:lnSpc>
                    <a:spcPct val="80000"/>
                  </a:lnSpc>
                </a:pPr>
                <a:r>
                  <a:rPr lang="zh-CN" altLang="en-US" sz="900">
                    <a:solidFill>
                      <a:schemeClr val="tx1"/>
                    </a:solidFill>
                  </a:rPr>
                  <a:t>座位入座</a:t>
                </a:r>
                <a:endParaRPr lang="en-US" altLang="zh-CN" sz="900">
                  <a:solidFill>
                    <a:schemeClr val="tx1"/>
                  </a:solidFill>
                </a:endParaRPr>
              </a:p>
            </p:txBody>
          </p:sp>
        </p:grpSp>
        <p:grpSp>
          <p:nvGrpSpPr>
            <p:cNvPr id="167" name="组合 166"/>
            <p:cNvGrpSpPr/>
            <p:nvPr/>
          </p:nvGrpSpPr>
          <p:grpSpPr>
            <a:xfrm>
              <a:off x="5313707" y="2470998"/>
              <a:ext cx="3089160" cy="1066629"/>
              <a:chOff x="5313707" y="2470998"/>
              <a:chExt cx="3089160" cy="1066629"/>
            </a:xfrm>
          </p:grpSpPr>
          <p:grpSp>
            <p:nvGrpSpPr>
              <p:cNvPr id="175" name="组合 174"/>
              <p:cNvGrpSpPr/>
              <p:nvPr/>
            </p:nvGrpSpPr>
            <p:grpSpPr>
              <a:xfrm>
                <a:off x="5313707" y="3128866"/>
                <a:ext cx="1787484" cy="198952"/>
                <a:chOff x="5313707" y="3146655"/>
                <a:chExt cx="1787484" cy="198952"/>
              </a:xfrm>
            </p:grpSpPr>
            <p:cxnSp>
              <p:nvCxnSpPr>
                <p:cNvPr id="179" name="直接箭头连接符 178"/>
                <p:cNvCxnSpPr/>
                <p:nvPr/>
              </p:nvCxnSpPr>
              <p:spPr>
                <a:xfrm flipH="1" flipV="1">
                  <a:off x="5416970" y="3185749"/>
                  <a:ext cx="1684221" cy="159858"/>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0" name="直接箭头连接符 179"/>
                <p:cNvCxnSpPr>
                  <a:endCxn id="182" idx="6"/>
                </p:cNvCxnSpPr>
                <p:nvPr/>
              </p:nvCxnSpPr>
              <p:spPr>
                <a:xfrm flipH="1" flipV="1">
                  <a:off x="5313707" y="3146655"/>
                  <a:ext cx="90490" cy="390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76" name="直接连接符 175"/>
              <p:cNvCxnSpPr/>
              <p:nvPr/>
            </p:nvCxnSpPr>
            <p:spPr>
              <a:xfrm flipH="1">
                <a:off x="6391442" y="2941786"/>
                <a:ext cx="64179" cy="30053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7" name="矩形: 圆角 176"/>
              <p:cNvSpPr/>
              <p:nvPr/>
            </p:nvSpPr>
            <p:spPr>
              <a:xfrm>
                <a:off x="5946054" y="2470998"/>
                <a:ext cx="1337718" cy="43722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900">
                    <a:solidFill>
                      <a:schemeClr val="tx1"/>
                    </a:solidFill>
                  </a:rPr>
                  <a:t>条件：点击入座按钮</a:t>
                </a:r>
                <a:endParaRPr lang="en-US" altLang="zh-CN" sz="900">
                  <a:solidFill>
                    <a:schemeClr val="tx1"/>
                  </a:solidFill>
                </a:endParaRPr>
              </a:p>
              <a:p>
                <a:r>
                  <a:rPr lang="zh-CN" altLang="en-US" sz="900">
                    <a:solidFill>
                      <a:schemeClr val="tx1"/>
                    </a:solidFill>
                  </a:rPr>
                  <a:t>扩展点：座位入座</a:t>
                </a:r>
                <a:endParaRPr lang="zh-CN" altLang="en-US" sz="900">
                  <a:solidFill>
                    <a:schemeClr val="tx1"/>
                  </a:solidFill>
                </a:endParaRPr>
              </a:p>
            </p:txBody>
          </p:sp>
          <p:sp>
            <p:nvSpPr>
              <p:cNvPr id="178" name="椭圆 177"/>
              <p:cNvSpPr/>
              <p:nvPr/>
            </p:nvSpPr>
            <p:spPr>
              <a:xfrm>
                <a:off x="7113964" y="3058544"/>
                <a:ext cx="1288903" cy="479083"/>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zh-CN" altLang="en-US" sz="900">
                    <a:solidFill>
                      <a:schemeClr val="tx1"/>
                    </a:solidFill>
                  </a:rPr>
                  <a:t>座位入座</a:t>
                </a:r>
                <a:endParaRPr lang="en-US" altLang="zh-CN" sz="900">
                  <a:solidFill>
                    <a:schemeClr val="tx1"/>
                  </a:solidFill>
                </a:endParaRPr>
              </a:p>
              <a:p>
                <a:pPr algn="ctr">
                  <a:lnSpc>
                    <a:spcPct val="80000"/>
                  </a:lnSpc>
                </a:pPr>
                <a:r>
                  <a:rPr lang="en-US" altLang="zh-CN" sz="900">
                    <a:solidFill>
                      <a:schemeClr val="tx1"/>
                    </a:solidFill>
                  </a:rPr>
                  <a:t>——————</a:t>
                </a:r>
                <a:endParaRPr lang="en-US" altLang="zh-CN" sz="900">
                  <a:solidFill>
                    <a:schemeClr val="tx1"/>
                  </a:solidFill>
                </a:endParaRPr>
              </a:p>
              <a:p>
                <a:pPr algn="ctr">
                  <a:lnSpc>
                    <a:spcPct val="80000"/>
                  </a:lnSpc>
                </a:pPr>
                <a:r>
                  <a:rPr lang="zh-CN" altLang="en-US" sz="900">
                    <a:solidFill>
                      <a:schemeClr val="tx1"/>
                    </a:solidFill>
                  </a:rPr>
                  <a:t>离开座位</a:t>
                </a:r>
                <a:endParaRPr lang="en-US" altLang="zh-CN" sz="900">
                  <a:solidFill>
                    <a:schemeClr val="tx1"/>
                  </a:solidFill>
                </a:endParaRPr>
              </a:p>
            </p:txBody>
          </p:sp>
        </p:grpSp>
        <p:grpSp>
          <p:nvGrpSpPr>
            <p:cNvPr id="168" name="组合 167"/>
            <p:cNvGrpSpPr/>
            <p:nvPr/>
          </p:nvGrpSpPr>
          <p:grpSpPr>
            <a:xfrm>
              <a:off x="8397778" y="2341015"/>
              <a:ext cx="2589962" cy="1134410"/>
              <a:chOff x="8888676" y="2414361"/>
              <a:chExt cx="2589962" cy="1134410"/>
            </a:xfrm>
          </p:grpSpPr>
          <p:grpSp>
            <p:nvGrpSpPr>
              <p:cNvPr id="169" name="组合 168"/>
              <p:cNvGrpSpPr/>
              <p:nvPr/>
            </p:nvGrpSpPr>
            <p:grpSpPr>
              <a:xfrm>
                <a:off x="8888676" y="3349511"/>
                <a:ext cx="1472120" cy="39094"/>
                <a:chOff x="5629071" y="3306513"/>
                <a:chExt cx="1472120" cy="39094"/>
              </a:xfrm>
            </p:grpSpPr>
            <p:cxnSp>
              <p:nvCxnSpPr>
                <p:cNvPr id="173" name="直接箭头连接符 172"/>
                <p:cNvCxnSpPr/>
                <p:nvPr/>
              </p:nvCxnSpPr>
              <p:spPr>
                <a:xfrm flipH="1" flipV="1">
                  <a:off x="5629071" y="3306513"/>
                  <a:ext cx="1472120" cy="39094"/>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4" name="直接箭头连接符 173"/>
                <p:cNvCxnSpPr/>
                <p:nvPr/>
              </p:nvCxnSpPr>
              <p:spPr>
                <a:xfrm flipH="1">
                  <a:off x="5629071" y="3306513"/>
                  <a:ext cx="5836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70" name="直接连接符 169"/>
              <p:cNvCxnSpPr/>
              <p:nvPr/>
            </p:nvCxnSpPr>
            <p:spPr>
              <a:xfrm flipH="1">
                <a:off x="9624736" y="2865884"/>
                <a:ext cx="139433" cy="50141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1" name="矩形: 圆角 170"/>
              <p:cNvSpPr/>
              <p:nvPr/>
            </p:nvSpPr>
            <p:spPr>
              <a:xfrm>
                <a:off x="9537188" y="2414361"/>
                <a:ext cx="1337718" cy="43722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900">
                    <a:solidFill>
                      <a:schemeClr val="tx1"/>
                    </a:solidFill>
                  </a:rPr>
                  <a:t>条件：点击离开按钮</a:t>
                </a:r>
                <a:endParaRPr lang="en-US" altLang="zh-CN" sz="900">
                  <a:solidFill>
                    <a:schemeClr val="tx1"/>
                  </a:solidFill>
                </a:endParaRPr>
              </a:p>
              <a:p>
                <a:r>
                  <a:rPr lang="zh-CN" altLang="en-US" sz="900">
                    <a:solidFill>
                      <a:schemeClr val="tx1"/>
                    </a:solidFill>
                  </a:rPr>
                  <a:t>扩展点：离开座位</a:t>
                </a:r>
                <a:endParaRPr lang="zh-CN" altLang="en-US" sz="900">
                  <a:solidFill>
                    <a:schemeClr val="tx1"/>
                  </a:solidFill>
                </a:endParaRPr>
              </a:p>
            </p:txBody>
          </p:sp>
          <p:sp>
            <p:nvSpPr>
              <p:cNvPr id="172" name="椭圆 171"/>
              <p:cNvSpPr/>
              <p:nvPr/>
            </p:nvSpPr>
            <p:spPr>
              <a:xfrm>
                <a:off x="10360796" y="3228438"/>
                <a:ext cx="1117842" cy="320333"/>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zh-CN" altLang="en-US" sz="900">
                    <a:solidFill>
                      <a:schemeClr val="tx1"/>
                    </a:solidFill>
                  </a:rPr>
                  <a:t>离开教室</a:t>
                </a:r>
                <a:endParaRPr lang="en-US" altLang="zh-CN" sz="900">
                  <a:solidFill>
                    <a:schemeClr val="tx1"/>
                  </a:solidFill>
                </a:endParaRPr>
              </a:p>
            </p:txBody>
          </p:sp>
        </p:grpSp>
      </p:grpSp>
      <p:grpSp>
        <p:nvGrpSpPr>
          <p:cNvPr id="187" name="组合 186"/>
          <p:cNvGrpSpPr/>
          <p:nvPr/>
        </p:nvGrpSpPr>
        <p:grpSpPr>
          <a:xfrm>
            <a:off x="1322391" y="2610360"/>
            <a:ext cx="9914272" cy="3570330"/>
            <a:chOff x="1073468" y="-32703"/>
            <a:chExt cx="9914272" cy="3570330"/>
          </a:xfrm>
        </p:grpSpPr>
        <p:grpSp>
          <p:nvGrpSpPr>
            <p:cNvPr id="188" name="组合 187"/>
            <p:cNvGrpSpPr/>
            <p:nvPr/>
          </p:nvGrpSpPr>
          <p:grpSpPr>
            <a:xfrm>
              <a:off x="1073468" y="-32703"/>
              <a:ext cx="4240238" cy="3382214"/>
              <a:chOff x="883162" y="-1487387"/>
              <a:chExt cx="4150785" cy="3382214"/>
            </a:xfrm>
          </p:grpSpPr>
          <p:cxnSp>
            <p:nvCxnSpPr>
              <p:cNvPr id="203" name="直接连接符 202"/>
              <p:cNvCxnSpPr>
                <a:endCxn id="204" idx="2"/>
              </p:cNvCxnSpPr>
              <p:nvPr/>
            </p:nvCxnSpPr>
            <p:spPr>
              <a:xfrm>
                <a:off x="883162" y="-1487387"/>
                <a:ext cx="2709721" cy="3161569"/>
              </a:xfrm>
              <a:prstGeom prst="line">
                <a:avLst/>
              </a:prstGeom>
            </p:spPr>
            <p:style>
              <a:lnRef idx="1">
                <a:schemeClr val="dk1"/>
              </a:lnRef>
              <a:fillRef idx="0">
                <a:schemeClr val="dk1"/>
              </a:fillRef>
              <a:effectRef idx="0">
                <a:schemeClr val="dk1"/>
              </a:effectRef>
              <a:fontRef idx="minor">
                <a:schemeClr val="tx1"/>
              </a:fontRef>
            </p:style>
          </p:cxnSp>
          <p:sp>
            <p:nvSpPr>
              <p:cNvPr id="204" name="椭圆 203"/>
              <p:cNvSpPr/>
              <p:nvPr/>
            </p:nvSpPr>
            <p:spPr>
              <a:xfrm>
                <a:off x="3592883" y="1453536"/>
                <a:ext cx="1441064" cy="441291"/>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zh-CN" altLang="en-US" sz="900">
                    <a:solidFill>
                      <a:schemeClr val="tx1"/>
                    </a:solidFill>
                  </a:rPr>
                  <a:t>制订学习计划</a:t>
                </a:r>
                <a:endParaRPr lang="en-US" altLang="zh-CN" sz="900">
                  <a:solidFill>
                    <a:schemeClr val="tx1"/>
                  </a:solidFill>
                </a:endParaRPr>
              </a:p>
              <a:p>
                <a:pPr algn="ctr">
                  <a:lnSpc>
                    <a:spcPct val="80000"/>
                  </a:lnSpc>
                </a:pPr>
                <a:r>
                  <a:rPr lang="en-US" altLang="zh-CN" sz="900">
                    <a:solidFill>
                      <a:schemeClr val="tx1"/>
                    </a:solidFill>
                  </a:rPr>
                  <a:t>——————</a:t>
                </a:r>
                <a:endParaRPr lang="en-US" altLang="zh-CN" sz="900">
                  <a:solidFill>
                    <a:schemeClr val="tx1"/>
                  </a:solidFill>
                </a:endParaRPr>
              </a:p>
              <a:p>
                <a:pPr algn="ctr">
                  <a:lnSpc>
                    <a:spcPct val="80000"/>
                  </a:lnSpc>
                </a:pPr>
                <a:r>
                  <a:rPr lang="zh-CN" altLang="en-US" sz="900">
                    <a:solidFill>
                      <a:schemeClr val="tx1"/>
                    </a:solidFill>
                  </a:rPr>
                  <a:t>开始自习</a:t>
                </a:r>
                <a:endParaRPr lang="en-US" altLang="zh-CN" sz="900">
                  <a:solidFill>
                    <a:schemeClr val="tx1"/>
                  </a:solidFill>
                </a:endParaRPr>
              </a:p>
            </p:txBody>
          </p:sp>
        </p:grpSp>
        <p:grpSp>
          <p:nvGrpSpPr>
            <p:cNvPr id="189" name="组合 188"/>
            <p:cNvGrpSpPr/>
            <p:nvPr/>
          </p:nvGrpSpPr>
          <p:grpSpPr>
            <a:xfrm>
              <a:off x="5313707" y="2470998"/>
              <a:ext cx="3089160" cy="1066629"/>
              <a:chOff x="5313707" y="2470998"/>
              <a:chExt cx="3089160" cy="1066629"/>
            </a:xfrm>
          </p:grpSpPr>
          <p:grpSp>
            <p:nvGrpSpPr>
              <p:cNvPr id="197" name="组合 196"/>
              <p:cNvGrpSpPr/>
              <p:nvPr/>
            </p:nvGrpSpPr>
            <p:grpSpPr>
              <a:xfrm>
                <a:off x="5313707" y="3128866"/>
                <a:ext cx="1787484" cy="198952"/>
                <a:chOff x="5313707" y="3146655"/>
                <a:chExt cx="1787484" cy="198952"/>
              </a:xfrm>
            </p:grpSpPr>
            <p:cxnSp>
              <p:nvCxnSpPr>
                <p:cNvPr id="201" name="直接箭头连接符 200"/>
                <p:cNvCxnSpPr/>
                <p:nvPr/>
              </p:nvCxnSpPr>
              <p:spPr>
                <a:xfrm flipH="1" flipV="1">
                  <a:off x="5416970" y="3185749"/>
                  <a:ext cx="1684221" cy="159858"/>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2" name="直接箭头连接符 201"/>
                <p:cNvCxnSpPr>
                  <a:endCxn id="204" idx="6"/>
                </p:cNvCxnSpPr>
                <p:nvPr/>
              </p:nvCxnSpPr>
              <p:spPr>
                <a:xfrm flipH="1" flipV="1">
                  <a:off x="5313707" y="3146655"/>
                  <a:ext cx="90490" cy="390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98" name="直接连接符 197"/>
              <p:cNvCxnSpPr/>
              <p:nvPr/>
            </p:nvCxnSpPr>
            <p:spPr>
              <a:xfrm flipH="1">
                <a:off x="6391442" y="2941786"/>
                <a:ext cx="64179" cy="30053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9" name="矩形: 圆角 198"/>
              <p:cNvSpPr/>
              <p:nvPr/>
            </p:nvSpPr>
            <p:spPr>
              <a:xfrm>
                <a:off x="5946054" y="2470998"/>
                <a:ext cx="1580032" cy="43722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900">
                    <a:solidFill>
                      <a:schemeClr val="tx1"/>
                    </a:solidFill>
                  </a:rPr>
                  <a:t>条件：点击开始学习按钮</a:t>
                </a:r>
                <a:endParaRPr lang="en-US" altLang="zh-CN" sz="900">
                  <a:solidFill>
                    <a:schemeClr val="tx1"/>
                  </a:solidFill>
                </a:endParaRPr>
              </a:p>
              <a:p>
                <a:r>
                  <a:rPr lang="zh-CN" altLang="en-US" sz="900">
                    <a:solidFill>
                      <a:schemeClr val="tx1"/>
                    </a:solidFill>
                  </a:rPr>
                  <a:t>扩展点：开始自习</a:t>
                </a:r>
                <a:endParaRPr lang="zh-CN" altLang="en-US" sz="900">
                  <a:solidFill>
                    <a:schemeClr val="tx1"/>
                  </a:solidFill>
                </a:endParaRPr>
              </a:p>
            </p:txBody>
          </p:sp>
          <p:sp>
            <p:nvSpPr>
              <p:cNvPr id="200" name="椭圆 199"/>
              <p:cNvSpPr/>
              <p:nvPr/>
            </p:nvSpPr>
            <p:spPr>
              <a:xfrm>
                <a:off x="7113964" y="3058544"/>
                <a:ext cx="1288903" cy="479083"/>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zh-CN" altLang="en-US" sz="900">
                    <a:solidFill>
                      <a:schemeClr val="tx1"/>
                    </a:solidFill>
                  </a:rPr>
                  <a:t>开始自习</a:t>
                </a:r>
                <a:endParaRPr lang="en-US" altLang="zh-CN" sz="900">
                  <a:solidFill>
                    <a:schemeClr val="tx1"/>
                  </a:solidFill>
                </a:endParaRPr>
              </a:p>
              <a:p>
                <a:pPr algn="ctr">
                  <a:lnSpc>
                    <a:spcPct val="80000"/>
                  </a:lnSpc>
                </a:pPr>
                <a:r>
                  <a:rPr lang="en-US" altLang="zh-CN" sz="900">
                    <a:solidFill>
                      <a:schemeClr val="tx1"/>
                    </a:solidFill>
                  </a:rPr>
                  <a:t>——————</a:t>
                </a:r>
                <a:endParaRPr lang="en-US" altLang="zh-CN" sz="900">
                  <a:solidFill>
                    <a:schemeClr val="tx1"/>
                  </a:solidFill>
                </a:endParaRPr>
              </a:p>
              <a:p>
                <a:pPr algn="ctr">
                  <a:lnSpc>
                    <a:spcPct val="80000"/>
                  </a:lnSpc>
                </a:pPr>
                <a:r>
                  <a:rPr lang="zh-CN" altLang="en-US" sz="900">
                    <a:solidFill>
                      <a:schemeClr val="tx1"/>
                    </a:solidFill>
                  </a:rPr>
                  <a:t>结束自习</a:t>
                </a:r>
                <a:endParaRPr lang="en-US" altLang="zh-CN" sz="900">
                  <a:solidFill>
                    <a:schemeClr val="tx1"/>
                  </a:solidFill>
                </a:endParaRPr>
              </a:p>
            </p:txBody>
          </p:sp>
        </p:grpSp>
        <p:grpSp>
          <p:nvGrpSpPr>
            <p:cNvPr id="190" name="组合 189"/>
            <p:cNvGrpSpPr/>
            <p:nvPr/>
          </p:nvGrpSpPr>
          <p:grpSpPr>
            <a:xfrm>
              <a:off x="8397778" y="2341015"/>
              <a:ext cx="2589962" cy="1134410"/>
              <a:chOff x="8888676" y="2414361"/>
              <a:chExt cx="2589962" cy="1134410"/>
            </a:xfrm>
          </p:grpSpPr>
          <p:grpSp>
            <p:nvGrpSpPr>
              <p:cNvPr id="191" name="组合 190"/>
              <p:cNvGrpSpPr/>
              <p:nvPr/>
            </p:nvGrpSpPr>
            <p:grpSpPr>
              <a:xfrm>
                <a:off x="8888676" y="3349511"/>
                <a:ext cx="1472120" cy="39094"/>
                <a:chOff x="5629071" y="3306513"/>
                <a:chExt cx="1472120" cy="39094"/>
              </a:xfrm>
            </p:grpSpPr>
            <p:cxnSp>
              <p:nvCxnSpPr>
                <p:cNvPr id="195" name="直接箭头连接符 194"/>
                <p:cNvCxnSpPr/>
                <p:nvPr/>
              </p:nvCxnSpPr>
              <p:spPr>
                <a:xfrm flipH="1" flipV="1">
                  <a:off x="5629071" y="3306513"/>
                  <a:ext cx="1472120" cy="39094"/>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6" name="直接箭头连接符 195"/>
                <p:cNvCxnSpPr/>
                <p:nvPr/>
              </p:nvCxnSpPr>
              <p:spPr>
                <a:xfrm flipH="1">
                  <a:off x="5629071" y="3306513"/>
                  <a:ext cx="5836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92" name="直接连接符 191"/>
              <p:cNvCxnSpPr/>
              <p:nvPr/>
            </p:nvCxnSpPr>
            <p:spPr>
              <a:xfrm flipH="1">
                <a:off x="9624736" y="2865884"/>
                <a:ext cx="139433" cy="50141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3" name="矩形: 圆角 192"/>
              <p:cNvSpPr/>
              <p:nvPr/>
            </p:nvSpPr>
            <p:spPr>
              <a:xfrm>
                <a:off x="9537188" y="2414361"/>
                <a:ext cx="1574396" cy="43722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900">
                    <a:solidFill>
                      <a:schemeClr val="tx1"/>
                    </a:solidFill>
                  </a:rPr>
                  <a:t>条件：点击结束自习按钮</a:t>
                </a:r>
                <a:endParaRPr lang="en-US" altLang="zh-CN" sz="900">
                  <a:solidFill>
                    <a:schemeClr val="tx1"/>
                  </a:solidFill>
                </a:endParaRPr>
              </a:p>
              <a:p>
                <a:r>
                  <a:rPr lang="zh-CN" altLang="en-US" sz="900">
                    <a:solidFill>
                      <a:schemeClr val="tx1"/>
                    </a:solidFill>
                  </a:rPr>
                  <a:t>扩展点：结束自习</a:t>
                </a:r>
                <a:endParaRPr lang="zh-CN" altLang="en-US" sz="900">
                  <a:solidFill>
                    <a:schemeClr val="tx1"/>
                  </a:solidFill>
                </a:endParaRPr>
              </a:p>
            </p:txBody>
          </p:sp>
          <p:sp>
            <p:nvSpPr>
              <p:cNvPr id="194" name="椭圆 193"/>
              <p:cNvSpPr/>
              <p:nvPr/>
            </p:nvSpPr>
            <p:spPr>
              <a:xfrm>
                <a:off x="10360796" y="3228438"/>
                <a:ext cx="1117842" cy="320333"/>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zh-CN" altLang="en-US" sz="900">
                    <a:solidFill>
                      <a:schemeClr val="tx1"/>
                    </a:solidFill>
                  </a:rPr>
                  <a:t>结束自习</a:t>
                </a:r>
                <a:endParaRPr lang="en-US" altLang="zh-CN" sz="900">
                  <a:solidFill>
                    <a:schemeClr val="tx1"/>
                  </a:solidFill>
                </a:endParaRPr>
              </a:p>
            </p:txBody>
          </p:sp>
        </p:grpSp>
      </p:grpSp>
      <p:sp>
        <p:nvSpPr>
          <p:cNvPr id="2" name="矩形 1"/>
          <p:cNvSpPr/>
          <p:nvPr/>
        </p:nvSpPr>
        <p:spPr>
          <a:xfrm>
            <a:off x="10668000" y="178425"/>
            <a:ext cx="1459149" cy="7477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a:t>可能的情况</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矩形 71"/>
          <p:cNvSpPr/>
          <p:nvPr/>
        </p:nvSpPr>
        <p:spPr>
          <a:xfrm>
            <a:off x="1901180" y="70994"/>
            <a:ext cx="9033944" cy="652506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ltLang="zh-CN">
                <a:solidFill>
                  <a:schemeClr val="tx1"/>
                </a:solidFill>
              </a:rPr>
              <a:t>web</a:t>
            </a:r>
            <a:r>
              <a:rPr lang="zh-CN" altLang="en-US">
                <a:solidFill>
                  <a:schemeClr val="tx1"/>
                </a:solidFill>
              </a:rPr>
              <a:t>虚拟自习室</a:t>
            </a:r>
            <a:endParaRPr lang="zh-CN" altLang="en-US">
              <a:solidFill>
                <a:schemeClr val="tx1"/>
              </a:solidFill>
            </a:endParaRPr>
          </a:p>
        </p:txBody>
      </p:sp>
      <p:grpSp>
        <p:nvGrpSpPr>
          <p:cNvPr id="45" name="组合 44"/>
          <p:cNvGrpSpPr/>
          <p:nvPr/>
        </p:nvGrpSpPr>
        <p:grpSpPr>
          <a:xfrm>
            <a:off x="1566525" y="185112"/>
            <a:ext cx="1923105" cy="327010"/>
            <a:chOff x="2403833" y="1956264"/>
            <a:chExt cx="2187019" cy="386296"/>
          </a:xfrm>
        </p:grpSpPr>
        <p:cxnSp>
          <p:nvCxnSpPr>
            <p:cNvPr id="24" name="直接连接符 23"/>
            <p:cNvCxnSpPr/>
            <p:nvPr/>
          </p:nvCxnSpPr>
          <p:spPr>
            <a:xfrm flipV="1">
              <a:off x="2403833" y="2102177"/>
              <a:ext cx="1489437" cy="37707"/>
            </a:xfrm>
            <a:prstGeom prst="line">
              <a:avLst/>
            </a:prstGeom>
          </p:spPr>
          <p:style>
            <a:lnRef idx="1">
              <a:schemeClr val="dk1"/>
            </a:lnRef>
            <a:fillRef idx="0">
              <a:schemeClr val="dk1"/>
            </a:fillRef>
            <a:effectRef idx="0">
              <a:schemeClr val="dk1"/>
            </a:effectRef>
            <a:fontRef idx="minor">
              <a:schemeClr val="tx1"/>
            </a:fontRef>
          </p:style>
        </p:cxnSp>
        <p:sp>
          <p:nvSpPr>
            <p:cNvPr id="35" name="椭圆 34"/>
            <p:cNvSpPr/>
            <p:nvPr/>
          </p:nvSpPr>
          <p:spPr>
            <a:xfrm>
              <a:off x="3864988" y="1956264"/>
              <a:ext cx="725864" cy="38629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900">
                  <a:solidFill>
                    <a:schemeClr val="tx1"/>
                  </a:solidFill>
                </a:rPr>
                <a:t>注册</a:t>
              </a:r>
              <a:endParaRPr lang="zh-CN" altLang="en-US" sz="900">
                <a:solidFill>
                  <a:schemeClr val="tx1"/>
                </a:solidFill>
              </a:endParaRPr>
            </a:p>
          </p:txBody>
        </p:sp>
      </p:grpSp>
      <p:grpSp>
        <p:nvGrpSpPr>
          <p:cNvPr id="52" name="组合 51"/>
          <p:cNvGrpSpPr/>
          <p:nvPr/>
        </p:nvGrpSpPr>
        <p:grpSpPr>
          <a:xfrm>
            <a:off x="1125316" y="109380"/>
            <a:ext cx="439329" cy="556471"/>
            <a:chOff x="2017332" y="1965488"/>
            <a:chExt cx="499619" cy="657358"/>
          </a:xfrm>
        </p:grpSpPr>
        <p:grpSp>
          <p:nvGrpSpPr>
            <p:cNvPr id="16" name="组合 15"/>
            <p:cNvGrpSpPr/>
            <p:nvPr/>
          </p:nvGrpSpPr>
          <p:grpSpPr>
            <a:xfrm>
              <a:off x="2144595" y="1965488"/>
              <a:ext cx="207390" cy="348791"/>
              <a:chOff x="782425" y="1225485"/>
              <a:chExt cx="207390" cy="348791"/>
            </a:xfrm>
          </p:grpSpPr>
          <p:sp>
            <p:nvSpPr>
              <p:cNvPr id="5" name="椭圆 4"/>
              <p:cNvSpPr/>
              <p:nvPr/>
            </p:nvSpPr>
            <p:spPr>
              <a:xfrm>
                <a:off x="848412" y="1225485"/>
                <a:ext cx="113122" cy="131975"/>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782425" y="1395167"/>
                <a:ext cx="2073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5" idx="4"/>
              </p:cNvCxnSpPr>
              <p:nvPr/>
            </p:nvCxnSpPr>
            <p:spPr>
              <a:xfrm>
                <a:off x="904973" y="1357460"/>
                <a:ext cx="0" cy="1414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782425" y="1498862"/>
                <a:ext cx="122548" cy="754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904973" y="1498862"/>
                <a:ext cx="84842" cy="754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文本框 36"/>
            <p:cNvSpPr txBox="1"/>
            <p:nvPr/>
          </p:nvSpPr>
          <p:spPr>
            <a:xfrm>
              <a:off x="2017332" y="2368342"/>
              <a:ext cx="499619" cy="254504"/>
            </a:xfrm>
            <a:prstGeom prst="rect">
              <a:avLst/>
            </a:prstGeom>
            <a:noFill/>
          </p:spPr>
          <p:txBody>
            <a:bodyPr wrap="square" rtlCol="0">
              <a:spAutoFit/>
            </a:bodyPr>
            <a:lstStyle/>
            <a:p>
              <a:r>
                <a:rPr lang="zh-CN" altLang="en-US" sz="800"/>
                <a:t>访客</a:t>
              </a:r>
              <a:endParaRPr lang="zh-CN" altLang="en-US" sz="1050"/>
            </a:p>
          </p:txBody>
        </p:sp>
      </p:grpSp>
      <p:grpSp>
        <p:nvGrpSpPr>
          <p:cNvPr id="51" name="组合 50"/>
          <p:cNvGrpSpPr/>
          <p:nvPr/>
        </p:nvGrpSpPr>
        <p:grpSpPr>
          <a:xfrm>
            <a:off x="1048979" y="1226969"/>
            <a:ext cx="663136" cy="518878"/>
            <a:chOff x="1899503" y="3707366"/>
            <a:chExt cx="754140" cy="612949"/>
          </a:xfrm>
        </p:grpSpPr>
        <p:grpSp>
          <p:nvGrpSpPr>
            <p:cNvPr id="17" name="组合 16"/>
            <p:cNvGrpSpPr/>
            <p:nvPr/>
          </p:nvGrpSpPr>
          <p:grpSpPr>
            <a:xfrm>
              <a:off x="2102174" y="3707366"/>
              <a:ext cx="207390" cy="348791"/>
              <a:chOff x="782425" y="1225485"/>
              <a:chExt cx="207390" cy="348791"/>
            </a:xfrm>
          </p:grpSpPr>
          <p:sp>
            <p:nvSpPr>
              <p:cNvPr id="18" name="椭圆 17"/>
              <p:cNvSpPr/>
              <p:nvPr/>
            </p:nvSpPr>
            <p:spPr>
              <a:xfrm>
                <a:off x="848412" y="1225485"/>
                <a:ext cx="113122" cy="131975"/>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p:nvCxnSpPr>
            <p:spPr>
              <a:xfrm>
                <a:off x="782425" y="1395167"/>
                <a:ext cx="2073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8" idx="4"/>
              </p:cNvCxnSpPr>
              <p:nvPr/>
            </p:nvCxnSpPr>
            <p:spPr>
              <a:xfrm>
                <a:off x="904973" y="1357460"/>
                <a:ext cx="0" cy="1414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782425" y="1498862"/>
                <a:ext cx="122548" cy="754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904973" y="1498862"/>
                <a:ext cx="84842" cy="754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文本框 37"/>
            <p:cNvSpPr txBox="1"/>
            <p:nvPr/>
          </p:nvSpPr>
          <p:spPr>
            <a:xfrm>
              <a:off x="1899503" y="4065812"/>
              <a:ext cx="754140" cy="254503"/>
            </a:xfrm>
            <a:prstGeom prst="rect">
              <a:avLst/>
            </a:prstGeom>
            <a:noFill/>
          </p:spPr>
          <p:txBody>
            <a:bodyPr wrap="square" rtlCol="0">
              <a:spAutoFit/>
            </a:bodyPr>
            <a:lstStyle/>
            <a:p>
              <a:r>
                <a:rPr lang="zh-CN" altLang="en-US" sz="800"/>
                <a:t>注册用户</a:t>
              </a:r>
              <a:endParaRPr lang="zh-CN" altLang="en-US" sz="1100"/>
            </a:p>
          </p:txBody>
        </p:sp>
      </p:grpSp>
      <p:grpSp>
        <p:nvGrpSpPr>
          <p:cNvPr id="40" name="组合 39"/>
          <p:cNvGrpSpPr/>
          <p:nvPr/>
        </p:nvGrpSpPr>
        <p:grpSpPr>
          <a:xfrm>
            <a:off x="1559996" y="798035"/>
            <a:ext cx="2113312" cy="540653"/>
            <a:chOff x="2238225" y="1956264"/>
            <a:chExt cx="2352627" cy="638672"/>
          </a:xfrm>
        </p:grpSpPr>
        <p:cxnSp>
          <p:nvCxnSpPr>
            <p:cNvPr id="41" name="直接连接符 40"/>
            <p:cNvCxnSpPr>
              <a:endCxn id="42" idx="3"/>
            </p:cNvCxnSpPr>
            <p:nvPr/>
          </p:nvCxnSpPr>
          <p:spPr>
            <a:xfrm flipV="1">
              <a:off x="2238225" y="2285987"/>
              <a:ext cx="1733064" cy="308949"/>
            </a:xfrm>
            <a:prstGeom prst="line">
              <a:avLst/>
            </a:prstGeom>
          </p:spPr>
          <p:style>
            <a:lnRef idx="1">
              <a:schemeClr val="dk1"/>
            </a:lnRef>
            <a:fillRef idx="0">
              <a:schemeClr val="dk1"/>
            </a:fillRef>
            <a:effectRef idx="0">
              <a:schemeClr val="dk1"/>
            </a:effectRef>
            <a:fontRef idx="minor">
              <a:schemeClr val="tx1"/>
            </a:fontRef>
          </p:style>
        </p:cxnSp>
        <p:sp>
          <p:nvSpPr>
            <p:cNvPr id="42" name="椭圆 41"/>
            <p:cNvSpPr/>
            <p:nvPr/>
          </p:nvSpPr>
          <p:spPr>
            <a:xfrm>
              <a:off x="3864988" y="1956264"/>
              <a:ext cx="725864" cy="386296"/>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900">
                  <a:solidFill>
                    <a:schemeClr val="tx1"/>
                  </a:solidFill>
                </a:rPr>
                <a:t>登录</a:t>
              </a:r>
              <a:endParaRPr lang="zh-CN" altLang="en-US" sz="900">
                <a:solidFill>
                  <a:schemeClr val="tx1"/>
                </a:solidFill>
              </a:endParaRPr>
            </a:p>
          </p:txBody>
        </p:sp>
      </p:grpSp>
      <p:grpSp>
        <p:nvGrpSpPr>
          <p:cNvPr id="58" name="组合 57"/>
          <p:cNvGrpSpPr/>
          <p:nvPr/>
        </p:nvGrpSpPr>
        <p:grpSpPr>
          <a:xfrm>
            <a:off x="1311354" y="1804982"/>
            <a:ext cx="2514398" cy="4036951"/>
            <a:chOff x="3134803" y="-2244322"/>
            <a:chExt cx="2799134" cy="4768837"/>
          </a:xfrm>
        </p:grpSpPr>
        <p:cxnSp>
          <p:nvCxnSpPr>
            <p:cNvPr id="59" name="直接连接符 58"/>
            <p:cNvCxnSpPr>
              <a:endCxn id="60" idx="2"/>
            </p:cNvCxnSpPr>
            <p:nvPr/>
          </p:nvCxnSpPr>
          <p:spPr>
            <a:xfrm>
              <a:off x="3134803" y="-2244322"/>
              <a:ext cx="1263102" cy="4537290"/>
            </a:xfrm>
            <a:prstGeom prst="line">
              <a:avLst/>
            </a:prstGeom>
          </p:spPr>
          <p:style>
            <a:lnRef idx="1">
              <a:schemeClr val="dk1"/>
            </a:lnRef>
            <a:fillRef idx="0">
              <a:schemeClr val="dk1"/>
            </a:fillRef>
            <a:effectRef idx="0">
              <a:schemeClr val="dk1"/>
            </a:effectRef>
            <a:fontRef idx="minor">
              <a:schemeClr val="tx1"/>
            </a:fontRef>
          </p:style>
        </p:cxnSp>
        <p:sp>
          <p:nvSpPr>
            <p:cNvPr id="60" name="椭圆 59"/>
            <p:cNvSpPr/>
            <p:nvPr/>
          </p:nvSpPr>
          <p:spPr>
            <a:xfrm>
              <a:off x="4397905" y="2061420"/>
              <a:ext cx="1536032" cy="463095"/>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800">
                  <a:solidFill>
                    <a:schemeClr val="tx1"/>
                  </a:solidFill>
                </a:rPr>
                <a:t>管理个人信息</a:t>
              </a:r>
              <a:endParaRPr lang="en-US" altLang="zh-CN" sz="800">
                <a:solidFill>
                  <a:schemeClr val="tx1"/>
                </a:solidFill>
              </a:endParaRPr>
            </a:p>
            <a:p>
              <a:pPr algn="ctr"/>
              <a:r>
                <a:rPr lang="en-US" altLang="zh-CN" sz="800">
                  <a:solidFill>
                    <a:schemeClr val="tx1"/>
                  </a:solidFill>
                </a:rPr>
                <a:t>——————</a:t>
              </a:r>
              <a:endParaRPr lang="en-US" altLang="zh-CN" sz="800">
                <a:solidFill>
                  <a:schemeClr val="tx1"/>
                </a:solidFill>
              </a:endParaRPr>
            </a:p>
            <a:p>
              <a:pPr algn="ctr"/>
              <a:r>
                <a:rPr lang="zh-CN" altLang="en-US" sz="800">
                  <a:solidFill>
                    <a:schemeClr val="tx1"/>
                  </a:solidFill>
                </a:rPr>
                <a:t>修改个人信息</a:t>
              </a:r>
              <a:endParaRPr lang="zh-CN" altLang="en-US" sz="800">
                <a:solidFill>
                  <a:schemeClr val="tx1"/>
                </a:solidFill>
              </a:endParaRPr>
            </a:p>
          </p:txBody>
        </p:sp>
      </p:grpSp>
      <p:grpSp>
        <p:nvGrpSpPr>
          <p:cNvPr id="68" name="组合 67"/>
          <p:cNvGrpSpPr/>
          <p:nvPr/>
        </p:nvGrpSpPr>
        <p:grpSpPr>
          <a:xfrm>
            <a:off x="1249989" y="659524"/>
            <a:ext cx="159568" cy="464135"/>
            <a:chOff x="2066824" y="3029821"/>
            <a:chExt cx="181466" cy="548281"/>
          </a:xfrm>
        </p:grpSpPr>
        <p:cxnSp>
          <p:nvCxnSpPr>
            <p:cNvPr id="69" name="直接连接符 68"/>
            <p:cNvCxnSpPr/>
            <p:nvPr/>
          </p:nvCxnSpPr>
          <p:spPr>
            <a:xfrm>
              <a:off x="2154018" y="3177455"/>
              <a:ext cx="7" cy="400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等腰三角形 69"/>
            <p:cNvSpPr/>
            <p:nvPr/>
          </p:nvSpPr>
          <p:spPr>
            <a:xfrm>
              <a:off x="2066824" y="3029821"/>
              <a:ext cx="181466" cy="159134"/>
            </a:xfrm>
            <a:prstGeom prst="triangl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5" name="组合 144"/>
          <p:cNvGrpSpPr/>
          <p:nvPr/>
        </p:nvGrpSpPr>
        <p:grpSpPr>
          <a:xfrm>
            <a:off x="1559996" y="832207"/>
            <a:ext cx="7833637" cy="1012966"/>
            <a:chOff x="2079069" y="2341015"/>
            <a:chExt cx="8908671" cy="1196613"/>
          </a:xfrm>
        </p:grpSpPr>
        <p:grpSp>
          <p:nvGrpSpPr>
            <p:cNvPr id="46" name="组合 45"/>
            <p:cNvGrpSpPr/>
            <p:nvPr/>
          </p:nvGrpSpPr>
          <p:grpSpPr>
            <a:xfrm>
              <a:off x="2079069" y="2908220"/>
              <a:ext cx="3234638" cy="441291"/>
              <a:chOff x="1867548" y="1453536"/>
              <a:chExt cx="3166399" cy="441291"/>
            </a:xfrm>
          </p:grpSpPr>
          <p:cxnSp>
            <p:nvCxnSpPr>
              <p:cNvPr id="47" name="直接连接符 46"/>
              <p:cNvCxnSpPr>
                <a:endCxn id="48" idx="2"/>
              </p:cNvCxnSpPr>
              <p:nvPr/>
            </p:nvCxnSpPr>
            <p:spPr>
              <a:xfrm>
                <a:off x="1867548" y="1674182"/>
                <a:ext cx="1725336" cy="0"/>
              </a:xfrm>
              <a:prstGeom prst="line">
                <a:avLst/>
              </a:prstGeom>
            </p:spPr>
            <p:style>
              <a:lnRef idx="1">
                <a:schemeClr val="dk1"/>
              </a:lnRef>
              <a:fillRef idx="0">
                <a:schemeClr val="dk1"/>
              </a:fillRef>
              <a:effectRef idx="0">
                <a:schemeClr val="dk1"/>
              </a:effectRef>
              <a:fontRef idx="minor">
                <a:schemeClr val="tx1"/>
              </a:fontRef>
            </p:style>
          </p:cxnSp>
          <p:sp>
            <p:nvSpPr>
              <p:cNvPr id="48" name="椭圆 47"/>
              <p:cNvSpPr/>
              <p:nvPr/>
            </p:nvSpPr>
            <p:spPr>
              <a:xfrm>
                <a:off x="3592883" y="1453536"/>
                <a:ext cx="1441064" cy="441291"/>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zh-CN" altLang="en-US" sz="800">
                    <a:solidFill>
                      <a:schemeClr val="tx1"/>
                    </a:solidFill>
                  </a:rPr>
                  <a:t>查看自习楼信息</a:t>
                </a:r>
                <a:endParaRPr lang="en-US" altLang="zh-CN" sz="800">
                  <a:solidFill>
                    <a:schemeClr val="tx1"/>
                  </a:solidFill>
                </a:endParaRPr>
              </a:p>
              <a:p>
                <a:pPr algn="ctr">
                  <a:lnSpc>
                    <a:spcPct val="80000"/>
                  </a:lnSpc>
                </a:pPr>
                <a:r>
                  <a:rPr lang="en-US" altLang="zh-CN" sz="800">
                    <a:solidFill>
                      <a:schemeClr val="tx1"/>
                    </a:solidFill>
                  </a:rPr>
                  <a:t>——————</a:t>
                </a:r>
                <a:endParaRPr lang="en-US" altLang="zh-CN" sz="800">
                  <a:solidFill>
                    <a:schemeClr val="tx1"/>
                  </a:solidFill>
                </a:endParaRPr>
              </a:p>
              <a:p>
                <a:pPr algn="ctr">
                  <a:lnSpc>
                    <a:spcPct val="80000"/>
                  </a:lnSpc>
                </a:pPr>
                <a:r>
                  <a:rPr lang="zh-CN" altLang="en-US" sz="800">
                    <a:solidFill>
                      <a:schemeClr val="tx1"/>
                    </a:solidFill>
                  </a:rPr>
                  <a:t>进入自习楼</a:t>
                </a:r>
                <a:endParaRPr lang="en-US" altLang="zh-CN" sz="800">
                  <a:solidFill>
                    <a:schemeClr val="tx1"/>
                  </a:solidFill>
                </a:endParaRPr>
              </a:p>
            </p:txBody>
          </p:sp>
        </p:grpSp>
        <p:grpSp>
          <p:nvGrpSpPr>
            <p:cNvPr id="101" name="组合 100"/>
            <p:cNvGrpSpPr/>
            <p:nvPr/>
          </p:nvGrpSpPr>
          <p:grpSpPr>
            <a:xfrm>
              <a:off x="5313707" y="2470998"/>
              <a:ext cx="3089160" cy="1066630"/>
              <a:chOff x="5313707" y="2470998"/>
              <a:chExt cx="3089160" cy="1066630"/>
            </a:xfrm>
          </p:grpSpPr>
          <p:grpSp>
            <p:nvGrpSpPr>
              <p:cNvPr id="85" name="组合 84"/>
              <p:cNvGrpSpPr/>
              <p:nvPr/>
            </p:nvGrpSpPr>
            <p:grpSpPr>
              <a:xfrm>
                <a:off x="5313707" y="3128866"/>
                <a:ext cx="1787484" cy="198952"/>
                <a:chOff x="5313707" y="3146655"/>
                <a:chExt cx="1787484" cy="198952"/>
              </a:xfrm>
            </p:grpSpPr>
            <p:cxnSp>
              <p:nvCxnSpPr>
                <p:cNvPr id="82" name="直接箭头连接符 81"/>
                <p:cNvCxnSpPr/>
                <p:nvPr/>
              </p:nvCxnSpPr>
              <p:spPr>
                <a:xfrm flipH="1" flipV="1">
                  <a:off x="5416970" y="3185749"/>
                  <a:ext cx="1684221" cy="159858"/>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4" name="直接箭头连接符 83"/>
                <p:cNvCxnSpPr>
                  <a:endCxn id="48" idx="6"/>
                </p:cNvCxnSpPr>
                <p:nvPr/>
              </p:nvCxnSpPr>
              <p:spPr>
                <a:xfrm flipH="1" flipV="1">
                  <a:off x="5313707" y="3146655"/>
                  <a:ext cx="90490" cy="390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8" name="直接连接符 87"/>
              <p:cNvCxnSpPr/>
              <p:nvPr/>
            </p:nvCxnSpPr>
            <p:spPr>
              <a:xfrm flipH="1">
                <a:off x="6391442" y="2941786"/>
                <a:ext cx="64179" cy="30053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0" name="矩形: 圆角 89"/>
              <p:cNvSpPr/>
              <p:nvPr/>
            </p:nvSpPr>
            <p:spPr>
              <a:xfrm>
                <a:off x="5946054" y="2470998"/>
                <a:ext cx="1337718" cy="43722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800">
                    <a:solidFill>
                      <a:schemeClr val="tx1"/>
                    </a:solidFill>
                  </a:rPr>
                  <a:t>条件：点击进入按钮</a:t>
                </a:r>
                <a:endParaRPr lang="en-US" altLang="zh-CN" sz="800">
                  <a:solidFill>
                    <a:schemeClr val="tx1"/>
                  </a:solidFill>
                </a:endParaRPr>
              </a:p>
              <a:p>
                <a:r>
                  <a:rPr lang="zh-CN" altLang="en-US" sz="800">
                    <a:solidFill>
                      <a:schemeClr val="tx1"/>
                    </a:solidFill>
                  </a:rPr>
                  <a:t>扩展点：进入自习楼</a:t>
                </a:r>
                <a:endParaRPr lang="zh-CN" altLang="en-US" sz="800">
                  <a:solidFill>
                    <a:schemeClr val="tx1"/>
                  </a:solidFill>
                </a:endParaRPr>
              </a:p>
            </p:txBody>
          </p:sp>
          <p:sp>
            <p:nvSpPr>
              <p:cNvPr id="93" name="椭圆 92"/>
              <p:cNvSpPr/>
              <p:nvPr/>
            </p:nvSpPr>
            <p:spPr>
              <a:xfrm>
                <a:off x="7113964" y="2856833"/>
                <a:ext cx="1288903" cy="680795"/>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zh-CN" altLang="en-US" sz="700">
                    <a:solidFill>
                      <a:schemeClr val="tx1"/>
                    </a:solidFill>
                  </a:rPr>
                  <a:t>进入自习楼</a:t>
                </a:r>
                <a:endParaRPr lang="en-US" altLang="zh-CN" sz="700">
                  <a:solidFill>
                    <a:schemeClr val="tx1"/>
                  </a:solidFill>
                </a:endParaRPr>
              </a:p>
              <a:p>
                <a:pPr algn="ctr">
                  <a:lnSpc>
                    <a:spcPct val="80000"/>
                  </a:lnSpc>
                </a:pPr>
                <a:r>
                  <a:rPr lang="en-US" altLang="zh-CN" sz="700">
                    <a:solidFill>
                      <a:schemeClr val="tx1"/>
                    </a:solidFill>
                  </a:rPr>
                  <a:t>——————</a:t>
                </a:r>
                <a:endParaRPr lang="en-US" altLang="zh-CN" sz="700">
                  <a:solidFill>
                    <a:schemeClr val="tx1"/>
                  </a:solidFill>
                </a:endParaRPr>
              </a:p>
              <a:p>
                <a:pPr algn="ctr"/>
                <a:r>
                  <a:rPr lang="zh-CN" altLang="en-US" sz="700">
                    <a:solidFill>
                      <a:schemeClr val="tx1"/>
                    </a:solidFill>
                  </a:rPr>
                  <a:t>离开自习楼</a:t>
                </a:r>
                <a:endParaRPr lang="en-US" altLang="zh-CN" sz="700">
                  <a:solidFill>
                    <a:schemeClr val="tx1"/>
                  </a:solidFill>
                </a:endParaRPr>
              </a:p>
              <a:p>
                <a:pPr algn="ctr"/>
                <a:r>
                  <a:rPr lang="zh-CN" altLang="en-US" sz="700">
                    <a:solidFill>
                      <a:schemeClr val="tx1"/>
                    </a:solidFill>
                  </a:rPr>
                  <a:t>查看教室信息</a:t>
                </a:r>
                <a:endParaRPr lang="en-US" altLang="zh-CN" sz="700">
                  <a:solidFill>
                    <a:schemeClr val="tx1"/>
                  </a:solidFill>
                </a:endParaRPr>
              </a:p>
            </p:txBody>
          </p:sp>
        </p:grpSp>
        <p:grpSp>
          <p:nvGrpSpPr>
            <p:cNvPr id="100" name="组合 99"/>
            <p:cNvGrpSpPr/>
            <p:nvPr/>
          </p:nvGrpSpPr>
          <p:grpSpPr>
            <a:xfrm>
              <a:off x="8397778" y="2341015"/>
              <a:ext cx="2589962" cy="1134410"/>
              <a:chOff x="8888676" y="2414361"/>
              <a:chExt cx="2589962" cy="1134410"/>
            </a:xfrm>
          </p:grpSpPr>
          <p:grpSp>
            <p:nvGrpSpPr>
              <p:cNvPr id="94" name="组合 93"/>
              <p:cNvGrpSpPr/>
              <p:nvPr/>
            </p:nvGrpSpPr>
            <p:grpSpPr>
              <a:xfrm>
                <a:off x="8888676" y="3349511"/>
                <a:ext cx="1472120" cy="39094"/>
                <a:chOff x="5629071" y="3306513"/>
                <a:chExt cx="1472120" cy="39094"/>
              </a:xfrm>
            </p:grpSpPr>
            <p:cxnSp>
              <p:nvCxnSpPr>
                <p:cNvPr id="95" name="直接箭头连接符 94"/>
                <p:cNvCxnSpPr/>
                <p:nvPr/>
              </p:nvCxnSpPr>
              <p:spPr>
                <a:xfrm flipH="1" flipV="1">
                  <a:off x="5629071" y="3306513"/>
                  <a:ext cx="1472120" cy="39094"/>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6" name="直接箭头连接符 95"/>
                <p:cNvCxnSpPr/>
                <p:nvPr/>
              </p:nvCxnSpPr>
              <p:spPr>
                <a:xfrm flipH="1">
                  <a:off x="5629071" y="3306513"/>
                  <a:ext cx="5836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7" name="直接连接符 96"/>
              <p:cNvCxnSpPr/>
              <p:nvPr/>
            </p:nvCxnSpPr>
            <p:spPr>
              <a:xfrm flipH="1">
                <a:off x="9624736" y="2865884"/>
                <a:ext cx="139433" cy="50141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8" name="矩形: 圆角 97"/>
              <p:cNvSpPr/>
              <p:nvPr/>
            </p:nvSpPr>
            <p:spPr>
              <a:xfrm>
                <a:off x="9537188" y="2414361"/>
                <a:ext cx="1337718" cy="43722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800">
                    <a:solidFill>
                      <a:schemeClr val="tx1"/>
                    </a:solidFill>
                  </a:rPr>
                  <a:t>条件：点击离开按钮</a:t>
                </a:r>
                <a:endParaRPr lang="en-US" altLang="zh-CN" sz="800">
                  <a:solidFill>
                    <a:schemeClr val="tx1"/>
                  </a:solidFill>
                </a:endParaRPr>
              </a:p>
              <a:p>
                <a:r>
                  <a:rPr lang="zh-CN" altLang="en-US" sz="800">
                    <a:solidFill>
                      <a:schemeClr val="tx1"/>
                    </a:solidFill>
                  </a:rPr>
                  <a:t>扩展点：离开自习楼</a:t>
                </a:r>
                <a:endParaRPr lang="zh-CN" altLang="en-US" sz="800">
                  <a:solidFill>
                    <a:schemeClr val="tx1"/>
                  </a:solidFill>
                </a:endParaRPr>
              </a:p>
            </p:txBody>
          </p:sp>
          <p:sp>
            <p:nvSpPr>
              <p:cNvPr id="99" name="椭圆 98"/>
              <p:cNvSpPr/>
              <p:nvPr/>
            </p:nvSpPr>
            <p:spPr>
              <a:xfrm>
                <a:off x="10360796" y="3228438"/>
                <a:ext cx="1117842" cy="320333"/>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zh-CN" altLang="en-US" sz="800">
                    <a:solidFill>
                      <a:schemeClr val="tx1"/>
                    </a:solidFill>
                  </a:rPr>
                  <a:t>离开自习楼</a:t>
                </a:r>
                <a:endParaRPr lang="en-US" altLang="zh-CN" sz="800">
                  <a:solidFill>
                    <a:schemeClr val="tx1"/>
                  </a:solidFill>
                </a:endParaRPr>
              </a:p>
            </p:txBody>
          </p:sp>
        </p:grpSp>
      </p:grpSp>
      <p:grpSp>
        <p:nvGrpSpPr>
          <p:cNvPr id="146" name="组合 145"/>
          <p:cNvGrpSpPr/>
          <p:nvPr/>
        </p:nvGrpSpPr>
        <p:grpSpPr>
          <a:xfrm>
            <a:off x="3215115" y="1852007"/>
            <a:ext cx="6283808" cy="1071132"/>
            <a:chOff x="3841586" y="2341015"/>
            <a:chExt cx="7146154" cy="1265325"/>
          </a:xfrm>
        </p:grpSpPr>
        <p:sp>
          <p:nvSpPr>
            <p:cNvPr id="163" name="椭圆 162"/>
            <p:cNvSpPr/>
            <p:nvPr/>
          </p:nvSpPr>
          <p:spPr>
            <a:xfrm>
              <a:off x="3841586" y="2908220"/>
              <a:ext cx="1472120" cy="441291"/>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zh-CN" altLang="en-US" sz="800">
                  <a:solidFill>
                    <a:schemeClr val="tx1"/>
                  </a:solidFill>
                </a:rPr>
                <a:t>查看教室信息</a:t>
              </a:r>
              <a:endParaRPr lang="en-US" altLang="zh-CN" sz="800">
                <a:solidFill>
                  <a:schemeClr val="tx1"/>
                </a:solidFill>
              </a:endParaRPr>
            </a:p>
            <a:p>
              <a:pPr algn="ctr">
                <a:lnSpc>
                  <a:spcPct val="80000"/>
                </a:lnSpc>
              </a:pPr>
              <a:r>
                <a:rPr lang="en-US" altLang="zh-CN" sz="800">
                  <a:solidFill>
                    <a:schemeClr val="tx1"/>
                  </a:solidFill>
                </a:rPr>
                <a:t>——————</a:t>
              </a:r>
              <a:endParaRPr lang="en-US" altLang="zh-CN" sz="800">
                <a:solidFill>
                  <a:schemeClr val="tx1"/>
                </a:solidFill>
              </a:endParaRPr>
            </a:p>
            <a:p>
              <a:pPr algn="ctr">
                <a:lnSpc>
                  <a:spcPct val="80000"/>
                </a:lnSpc>
              </a:pPr>
              <a:r>
                <a:rPr lang="zh-CN" altLang="en-US" sz="800">
                  <a:solidFill>
                    <a:schemeClr val="tx1"/>
                  </a:solidFill>
                </a:rPr>
                <a:t>进入教室</a:t>
              </a:r>
              <a:endParaRPr lang="en-US" altLang="zh-CN" sz="800">
                <a:solidFill>
                  <a:schemeClr val="tx1"/>
                </a:solidFill>
              </a:endParaRPr>
            </a:p>
          </p:txBody>
        </p:sp>
        <p:grpSp>
          <p:nvGrpSpPr>
            <p:cNvPr id="148" name="组合 147"/>
            <p:cNvGrpSpPr/>
            <p:nvPr/>
          </p:nvGrpSpPr>
          <p:grpSpPr>
            <a:xfrm>
              <a:off x="5313707" y="2566109"/>
              <a:ext cx="3089160" cy="1040231"/>
              <a:chOff x="5313707" y="2566109"/>
              <a:chExt cx="3089160" cy="1040231"/>
            </a:xfrm>
          </p:grpSpPr>
          <p:grpSp>
            <p:nvGrpSpPr>
              <p:cNvPr id="156" name="组合 155"/>
              <p:cNvGrpSpPr/>
              <p:nvPr/>
            </p:nvGrpSpPr>
            <p:grpSpPr>
              <a:xfrm>
                <a:off x="5313707" y="3128866"/>
                <a:ext cx="1787484" cy="198952"/>
                <a:chOff x="5313707" y="3146655"/>
                <a:chExt cx="1787484" cy="198952"/>
              </a:xfrm>
            </p:grpSpPr>
            <p:cxnSp>
              <p:nvCxnSpPr>
                <p:cNvPr id="160" name="直接箭头连接符 159"/>
                <p:cNvCxnSpPr/>
                <p:nvPr/>
              </p:nvCxnSpPr>
              <p:spPr>
                <a:xfrm flipH="1" flipV="1">
                  <a:off x="5416970" y="3185749"/>
                  <a:ext cx="1684221" cy="159858"/>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1" name="直接箭头连接符 160"/>
                <p:cNvCxnSpPr>
                  <a:endCxn id="163" idx="6"/>
                </p:cNvCxnSpPr>
                <p:nvPr/>
              </p:nvCxnSpPr>
              <p:spPr>
                <a:xfrm flipH="1" flipV="1">
                  <a:off x="5313707" y="3146655"/>
                  <a:ext cx="90490" cy="390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57" name="直接连接符 156"/>
              <p:cNvCxnSpPr/>
              <p:nvPr/>
            </p:nvCxnSpPr>
            <p:spPr>
              <a:xfrm flipH="1">
                <a:off x="6391442" y="3010483"/>
                <a:ext cx="443188" cy="23183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8" name="矩形: 圆角 157"/>
              <p:cNvSpPr/>
              <p:nvPr/>
            </p:nvSpPr>
            <p:spPr>
              <a:xfrm>
                <a:off x="6546638" y="2566109"/>
                <a:ext cx="1337718" cy="43722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700">
                    <a:solidFill>
                      <a:schemeClr val="tx1"/>
                    </a:solidFill>
                  </a:rPr>
                  <a:t>条件：点击进入按钮</a:t>
                </a:r>
                <a:endParaRPr lang="en-US" altLang="zh-CN" sz="700">
                  <a:solidFill>
                    <a:schemeClr val="tx1"/>
                  </a:solidFill>
                </a:endParaRPr>
              </a:p>
              <a:p>
                <a:r>
                  <a:rPr lang="zh-CN" altLang="en-US" sz="700">
                    <a:solidFill>
                      <a:schemeClr val="tx1"/>
                    </a:solidFill>
                  </a:rPr>
                  <a:t>扩展点：进入教室</a:t>
                </a:r>
                <a:endParaRPr lang="zh-CN" altLang="en-US" sz="900">
                  <a:solidFill>
                    <a:schemeClr val="tx1"/>
                  </a:solidFill>
                </a:endParaRPr>
              </a:p>
            </p:txBody>
          </p:sp>
          <p:sp>
            <p:nvSpPr>
              <p:cNvPr id="159" name="椭圆 158"/>
              <p:cNvSpPr/>
              <p:nvPr/>
            </p:nvSpPr>
            <p:spPr>
              <a:xfrm>
                <a:off x="7113964" y="3010483"/>
                <a:ext cx="1288903" cy="595857"/>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zh-CN" altLang="en-US" sz="700">
                    <a:solidFill>
                      <a:schemeClr val="tx1"/>
                    </a:solidFill>
                  </a:rPr>
                  <a:t>进入教室</a:t>
                </a:r>
                <a:endParaRPr lang="en-US" altLang="zh-CN" sz="700">
                  <a:solidFill>
                    <a:schemeClr val="tx1"/>
                  </a:solidFill>
                </a:endParaRPr>
              </a:p>
              <a:p>
                <a:pPr algn="ctr">
                  <a:lnSpc>
                    <a:spcPct val="80000"/>
                  </a:lnSpc>
                </a:pPr>
                <a:r>
                  <a:rPr lang="en-US" altLang="zh-CN" sz="700">
                    <a:solidFill>
                      <a:schemeClr val="tx1"/>
                    </a:solidFill>
                  </a:rPr>
                  <a:t>——————</a:t>
                </a:r>
                <a:endParaRPr lang="en-US" altLang="zh-CN" sz="700">
                  <a:solidFill>
                    <a:schemeClr val="tx1"/>
                  </a:solidFill>
                </a:endParaRPr>
              </a:p>
              <a:p>
                <a:pPr algn="ctr"/>
                <a:r>
                  <a:rPr lang="zh-CN" altLang="en-US" sz="700">
                    <a:solidFill>
                      <a:schemeClr val="tx1"/>
                    </a:solidFill>
                  </a:rPr>
                  <a:t>离开教室</a:t>
                </a:r>
                <a:endParaRPr lang="en-US" altLang="zh-CN" sz="700">
                  <a:solidFill>
                    <a:schemeClr val="tx1"/>
                  </a:solidFill>
                </a:endParaRPr>
              </a:p>
              <a:p>
                <a:pPr algn="ctr"/>
                <a:r>
                  <a:rPr lang="zh-CN" altLang="en-US" sz="700">
                    <a:solidFill>
                      <a:schemeClr val="tx1"/>
                    </a:solidFill>
                  </a:rPr>
                  <a:t>查看座位信息</a:t>
                </a:r>
                <a:endParaRPr lang="en-US" altLang="zh-CN" sz="700">
                  <a:solidFill>
                    <a:schemeClr val="tx1"/>
                  </a:solidFill>
                </a:endParaRPr>
              </a:p>
            </p:txBody>
          </p:sp>
        </p:grpSp>
        <p:grpSp>
          <p:nvGrpSpPr>
            <p:cNvPr id="149" name="组合 148"/>
            <p:cNvGrpSpPr/>
            <p:nvPr/>
          </p:nvGrpSpPr>
          <p:grpSpPr>
            <a:xfrm>
              <a:off x="8397778" y="2341015"/>
              <a:ext cx="2589962" cy="1134410"/>
              <a:chOff x="8888676" y="2414361"/>
              <a:chExt cx="2589962" cy="1134410"/>
            </a:xfrm>
          </p:grpSpPr>
          <p:grpSp>
            <p:nvGrpSpPr>
              <p:cNvPr id="150" name="组合 149"/>
              <p:cNvGrpSpPr/>
              <p:nvPr/>
            </p:nvGrpSpPr>
            <p:grpSpPr>
              <a:xfrm>
                <a:off x="8888676" y="3349511"/>
                <a:ext cx="1472120" cy="39094"/>
                <a:chOff x="5629071" y="3306513"/>
                <a:chExt cx="1472120" cy="39094"/>
              </a:xfrm>
            </p:grpSpPr>
            <p:cxnSp>
              <p:nvCxnSpPr>
                <p:cNvPr id="154" name="直接箭头连接符 153"/>
                <p:cNvCxnSpPr/>
                <p:nvPr/>
              </p:nvCxnSpPr>
              <p:spPr>
                <a:xfrm flipH="1" flipV="1">
                  <a:off x="5629071" y="3306513"/>
                  <a:ext cx="1472120" cy="39094"/>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5" name="直接箭头连接符 154"/>
                <p:cNvCxnSpPr/>
                <p:nvPr/>
              </p:nvCxnSpPr>
              <p:spPr>
                <a:xfrm flipH="1">
                  <a:off x="5629071" y="3306513"/>
                  <a:ext cx="5836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51" name="直接连接符 150"/>
              <p:cNvCxnSpPr/>
              <p:nvPr/>
            </p:nvCxnSpPr>
            <p:spPr>
              <a:xfrm flipH="1">
                <a:off x="9624736" y="2865884"/>
                <a:ext cx="139433" cy="50141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2" name="矩形: 圆角 151"/>
              <p:cNvSpPr/>
              <p:nvPr/>
            </p:nvSpPr>
            <p:spPr>
              <a:xfrm>
                <a:off x="9537188" y="2414361"/>
                <a:ext cx="1337718" cy="43722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800">
                    <a:solidFill>
                      <a:schemeClr val="tx1"/>
                    </a:solidFill>
                  </a:rPr>
                  <a:t>条件：点击离开按钮</a:t>
                </a:r>
                <a:endParaRPr lang="en-US" altLang="zh-CN" sz="800">
                  <a:solidFill>
                    <a:schemeClr val="tx1"/>
                  </a:solidFill>
                </a:endParaRPr>
              </a:p>
              <a:p>
                <a:r>
                  <a:rPr lang="zh-CN" altLang="en-US" sz="800">
                    <a:solidFill>
                      <a:schemeClr val="tx1"/>
                    </a:solidFill>
                  </a:rPr>
                  <a:t>扩展点：离开教室</a:t>
                </a:r>
                <a:endParaRPr lang="zh-CN" altLang="en-US" sz="800">
                  <a:solidFill>
                    <a:schemeClr val="tx1"/>
                  </a:solidFill>
                </a:endParaRPr>
              </a:p>
            </p:txBody>
          </p:sp>
          <p:sp>
            <p:nvSpPr>
              <p:cNvPr id="153" name="椭圆 152"/>
              <p:cNvSpPr/>
              <p:nvPr/>
            </p:nvSpPr>
            <p:spPr>
              <a:xfrm>
                <a:off x="10360796" y="3228438"/>
                <a:ext cx="1117842" cy="320333"/>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zh-CN" altLang="en-US" sz="800">
                    <a:solidFill>
                      <a:schemeClr val="tx1"/>
                    </a:solidFill>
                  </a:rPr>
                  <a:t>离开教室</a:t>
                </a:r>
                <a:endParaRPr lang="en-US" altLang="zh-CN" sz="800">
                  <a:solidFill>
                    <a:schemeClr val="tx1"/>
                  </a:solidFill>
                </a:endParaRPr>
              </a:p>
            </p:txBody>
          </p:sp>
        </p:grpSp>
      </p:grpSp>
      <p:grpSp>
        <p:nvGrpSpPr>
          <p:cNvPr id="165" name="组合 164"/>
          <p:cNvGrpSpPr/>
          <p:nvPr/>
        </p:nvGrpSpPr>
        <p:grpSpPr>
          <a:xfrm>
            <a:off x="3647204" y="2885486"/>
            <a:ext cx="6283808" cy="1030155"/>
            <a:chOff x="3841586" y="2341015"/>
            <a:chExt cx="7146154" cy="1216919"/>
          </a:xfrm>
        </p:grpSpPr>
        <p:sp>
          <p:nvSpPr>
            <p:cNvPr id="182" name="椭圆 181"/>
            <p:cNvSpPr/>
            <p:nvPr/>
          </p:nvSpPr>
          <p:spPr>
            <a:xfrm>
              <a:off x="3841586" y="2908220"/>
              <a:ext cx="1472120" cy="441291"/>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zh-CN" altLang="en-US" sz="800">
                  <a:solidFill>
                    <a:schemeClr val="tx1"/>
                  </a:solidFill>
                </a:rPr>
                <a:t>查看座位信息</a:t>
              </a:r>
              <a:endParaRPr lang="en-US" altLang="zh-CN" sz="800">
                <a:solidFill>
                  <a:schemeClr val="tx1"/>
                </a:solidFill>
              </a:endParaRPr>
            </a:p>
            <a:p>
              <a:pPr algn="ctr">
                <a:lnSpc>
                  <a:spcPct val="80000"/>
                </a:lnSpc>
              </a:pPr>
              <a:r>
                <a:rPr lang="en-US" altLang="zh-CN" sz="800">
                  <a:solidFill>
                    <a:schemeClr val="tx1"/>
                  </a:solidFill>
                </a:rPr>
                <a:t>——————</a:t>
              </a:r>
              <a:endParaRPr lang="en-US" altLang="zh-CN" sz="800">
                <a:solidFill>
                  <a:schemeClr val="tx1"/>
                </a:solidFill>
              </a:endParaRPr>
            </a:p>
            <a:p>
              <a:pPr algn="ctr">
                <a:lnSpc>
                  <a:spcPct val="80000"/>
                </a:lnSpc>
              </a:pPr>
              <a:r>
                <a:rPr lang="zh-CN" altLang="en-US" sz="800">
                  <a:solidFill>
                    <a:schemeClr val="tx1"/>
                  </a:solidFill>
                </a:rPr>
                <a:t>座位入座</a:t>
              </a:r>
              <a:endParaRPr lang="en-US" altLang="zh-CN" sz="800">
                <a:solidFill>
                  <a:schemeClr val="tx1"/>
                </a:solidFill>
              </a:endParaRPr>
            </a:p>
          </p:txBody>
        </p:sp>
        <p:grpSp>
          <p:nvGrpSpPr>
            <p:cNvPr id="167" name="组合 166"/>
            <p:cNvGrpSpPr/>
            <p:nvPr/>
          </p:nvGrpSpPr>
          <p:grpSpPr>
            <a:xfrm>
              <a:off x="5313707" y="2470998"/>
              <a:ext cx="3100553" cy="1086936"/>
              <a:chOff x="5313707" y="2470998"/>
              <a:chExt cx="3100553" cy="1086936"/>
            </a:xfrm>
          </p:grpSpPr>
          <p:grpSp>
            <p:nvGrpSpPr>
              <p:cNvPr id="175" name="组合 174"/>
              <p:cNvGrpSpPr/>
              <p:nvPr/>
            </p:nvGrpSpPr>
            <p:grpSpPr>
              <a:xfrm>
                <a:off x="5313707" y="3128866"/>
                <a:ext cx="1787484" cy="198952"/>
                <a:chOff x="5313707" y="3146655"/>
                <a:chExt cx="1787484" cy="198952"/>
              </a:xfrm>
            </p:grpSpPr>
            <p:cxnSp>
              <p:nvCxnSpPr>
                <p:cNvPr id="179" name="直接箭头连接符 178"/>
                <p:cNvCxnSpPr/>
                <p:nvPr/>
              </p:nvCxnSpPr>
              <p:spPr>
                <a:xfrm flipH="1" flipV="1">
                  <a:off x="5416970" y="3185749"/>
                  <a:ext cx="1684221" cy="159858"/>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0" name="直接箭头连接符 179"/>
                <p:cNvCxnSpPr>
                  <a:endCxn id="182" idx="6"/>
                </p:cNvCxnSpPr>
                <p:nvPr/>
              </p:nvCxnSpPr>
              <p:spPr>
                <a:xfrm flipH="1" flipV="1">
                  <a:off x="5313707" y="3146655"/>
                  <a:ext cx="90490" cy="390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76" name="直接连接符 175"/>
              <p:cNvCxnSpPr/>
              <p:nvPr/>
            </p:nvCxnSpPr>
            <p:spPr>
              <a:xfrm flipH="1">
                <a:off x="6391442" y="2941786"/>
                <a:ext cx="64179" cy="30053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7" name="矩形: 圆角 176"/>
              <p:cNvSpPr/>
              <p:nvPr/>
            </p:nvSpPr>
            <p:spPr>
              <a:xfrm>
                <a:off x="5946054" y="2470998"/>
                <a:ext cx="1337718" cy="43722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800">
                    <a:solidFill>
                      <a:schemeClr val="tx1"/>
                    </a:solidFill>
                  </a:rPr>
                  <a:t>条件：点击入座按钮</a:t>
                </a:r>
                <a:endParaRPr lang="en-US" altLang="zh-CN" sz="800">
                  <a:solidFill>
                    <a:schemeClr val="tx1"/>
                  </a:solidFill>
                </a:endParaRPr>
              </a:p>
              <a:p>
                <a:r>
                  <a:rPr lang="zh-CN" altLang="en-US" sz="800">
                    <a:solidFill>
                      <a:schemeClr val="tx1"/>
                    </a:solidFill>
                  </a:rPr>
                  <a:t>扩展点：座位入座</a:t>
                </a:r>
                <a:endParaRPr lang="zh-CN" altLang="en-US" sz="800">
                  <a:solidFill>
                    <a:schemeClr val="tx1"/>
                  </a:solidFill>
                </a:endParaRPr>
              </a:p>
            </p:txBody>
          </p:sp>
          <p:sp>
            <p:nvSpPr>
              <p:cNvPr id="178" name="椭圆 177"/>
              <p:cNvSpPr/>
              <p:nvPr/>
            </p:nvSpPr>
            <p:spPr>
              <a:xfrm>
                <a:off x="7125357" y="2962079"/>
                <a:ext cx="1288903" cy="595855"/>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zh-CN" altLang="en-US" sz="800">
                    <a:solidFill>
                      <a:schemeClr val="tx1"/>
                    </a:solidFill>
                  </a:rPr>
                  <a:t>座位入座</a:t>
                </a:r>
                <a:endParaRPr lang="en-US" altLang="zh-CN" sz="800">
                  <a:solidFill>
                    <a:schemeClr val="tx1"/>
                  </a:solidFill>
                </a:endParaRPr>
              </a:p>
              <a:p>
                <a:pPr algn="ctr">
                  <a:lnSpc>
                    <a:spcPct val="80000"/>
                  </a:lnSpc>
                </a:pPr>
                <a:r>
                  <a:rPr lang="en-US" altLang="zh-CN" sz="800">
                    <a:solidFill>
                      <a:schemeClr val="tx1"/>
                    </a:solidFill>
                  </a:rPr>
                  <a:t>——————</a:t>
                </a:r>
                <a:endParaRPr lang="en-US" altLang="zh-CN" sz="800">
                  <a:solidFill>
                    <a:schemeClr val="tx1"/>
                  </a:solidFill>
                </a:endParaRPr>
              </a:p>
              <a:p>
                <a:pPr algn="ctr"/>
                <a:r>
                  <a:rPr lang="zh-CN" altLang="en-US" sz="800">
                    <a:solidFill>
                      <a:schemeClr val="tx1"/>
                    </a:solidFill>
                  </a:rPr>
                  <a:t>离开座位</a:t>
                </a:r>
                <a:endParaRPr lang="en-US" altLang="zh-CN" sz="800">
                  <a:solidFill>
                    <a:schemeClr val="tx1"/>
                  </a:solidFill>
                </a:endParaRPr>
              </a:p>
              <a:p>
                <a:pPr algn="ctr"/>
                <a:r>
                  <a:rPr lang="zh-CN" altLang="en-US" sz="800">
                    <a:solidFill>
                      <a:schemeClr val="tx1"/>
                    </a:solidFill>
                  </a:rPr>
                  <a:t>制订学习计划</a:t>
                </a:r>
                <a:endParaRPr lang="en-US" altLang="zh-CN" sz="800">
                  <a:solidFill>
                    <a:schemeClr val="tx1"/>
                  </a:solidFill>
                </a:endParaRPr>
              </a:p>
            </p:txBody>
          </p:sp>
        </p:grpSp>
        <p:grpSp>
          <p:nvGrpSpPr>
            <p:cNvPr id="168" name="组合 167"/>
            <p:cNvGrpSpPr/>
            <p:nvPr/>
          </p:nvGrpSpPr>
          <p:grpSpPr>
            <a:xfrm>
              <a:off x="8397778" y="2341015"/>
              <a:ext cx="2589962" cy="1134410"/>
              <a:chOff x="8888676" y="2414361"/>
              <a:chExt cx="2589962" cy="1134410"/>
            </a:xfrm>
          </p:grpSpPr>
          <p:grpSp>
            <p:nvGrpSpPr>
              <p:cNvPr id="169" name="组合 168"/>
              <p:cNvGrpSpPr/>
              <p:nvPr/>
            </p:nvGrpSpPr>
            <p:grpSpPr>
              <a:xfrm>
                <a:off x="8888676" y="3349511"/>
                <a:ext cx="1472120" cy="39094"/>
                <a:chOff x="5629071" y="3306513"/>
                <a:chExt cx="1472120" cy="39094"/>
              </a:xfrm>
            </p:grpSpPr>
            <p:cxnSp>
              <p:nvCxnSpPr>
                <p:cNvPr id="173" name="直接箭头连接符 172"/>
                <p:cNvCxnSpPr/>
                <p:nvPr/>
              </p:nvCxnSpPr>
              <p:spPr>
                <a:xfrm flipH="1" flipV="1">
                  <a:off x="5629071" y="3306513"/>
                  <a:ext cx="1472120" cy="39094"/>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4" name="直接箭头连接符 173"/>
                <p:cNvCxnSpPr/>
                <p:nvPr/>
              </p:nvCxnSpPr>
              <p:spPr>
                <a:xfrm flipH="1">
                  <a:off x="5629071" y="3306513"/>
                  <a:ext cx="5836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70" name="直接连接符 169"/>
              <p:cNvCxnSpPr/>
              <p:nvPr/>
            </p:nvCxnSpPr>
            <p:spPr>
              <a:xfrm flipH="1">
                <a:off x="9624736" y="2865884"/>
                <a:ext cx="139433" cy="50141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1" name="矩形: 圆角 170"/>
              <p:cNvSpPr/>
              <p:nvPr/>
            </p:nvSpPr>
            <p:spPr>
              <a:xfrm>
                <a:off x="9537188" y="2414361"/>
                <a:ext cx="1337718" cy="43722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800">
                    <a:solidFill>
                      <a:schemeClr val="tx1"/>
                    </a:solidFill>
                  </a:rPr>
                  <a:t>条件：点击离开按钮</a:t>
                </a:r>
                <a:endParaRPr lang="en-US" altLang="zh-CN" sz="800">
                  <a:solidFill>
                    <a:schemeClr val="tx1"/>
                  </a:solidFill>
                </a:endParaRPr>
              </a:p>
              <a:p>
                <a:r>
                  <a:rPr lang="zh-CN" altLang="en-US" sz="800">
                    <a:solidFill>
                      <a:schemeClr val="tx1"/>
                    </a:solidFill>
                  </a:rPr>
                  <a:t>扩展点：离开座位</a:t>
                </a:r>
                <a:endParaRPr lang="zh-CN" altLang="en-US" sz="800">
                  <a:solidFill>
                    <a:schemeClr val="tx1"/>
                  </a:solidFill>
                </a:endParaRPr>
              </a:p>
            </p:txBody>
          </p:sp>
          <p:sp>
            <p:nvSpPr>
              <p:cNvPr id="172" name="椭圆 171"/>
              <p:cNvSpPr/>
              <p:nvPr/>
            </p:nvSpPr>
            <p:spPr>
              <a:xfrm>
                <a:off x="10360796" y="3228438"/>
                <a:ext cx="1117842" cy="320333"/>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zh-CN" altLang="en-US" sz="800">
                    <a:solidFill>
                      <a:schemeClr val="tx1"/>
                    </a:solidFill>
                  </a:rPr>
                  <a:t>离开座位</a:t>
                </a:r>
                <a:endParaRPr lang="en-US" altLang="zh-CN" sz="800">
                  <a:solidFill>
                    <a:schemeClr val="tx1"/>
                  </a:solidFill>
                </a:endParaRPr>
              </a:p>
            </p:txBody>
          </p:sp>
        </p:grpSp>
      </p:grpSp>
      <p:grpSp>
        <p:nvGrpSpPr>
          <p:cNvPr id="187" name="组合 186"/>
          <p:cNvGrpSpPr/>
          <p:nvPr/>
        </p:nvGrpSpPr>
        <p:grpSpPr>
          <a:xfrm>
            <a:off x="3876327" y="3939889"/>
            <a:ext cx="6283808" cy="1012965"/>
            <a:chOff x="3841586" y="2341015"/>
            <a:chExt cx="7146154" cy="1196612"/>
          </a:xfrm>
        </p:grpSpPr>
        <p:sp>
          <p:nvSpPr>
            <p:cNvPr id="204" name="椭圆 203"/>
            <p:cNvSpPr/>
            <p:nvPr/>
          </p:nvSpPr>
          <p:spPr>
            <a:xfrm>
              <a:off x="3841586" y="2908220"/>
              <a:ext cx="1472120" cy="441291"/>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zh-CN" altLang="en-US" sz="800">
                  <a:solidFill>
                    <a:schemeClr val="tx1"/>
                  </a:solidFill>
                </a:rPr>
                <a:t>制订学习计划</a:t>
              </a:r>
              <a:endParaRPr lang="en-US" altLang="zh-CN" sz="800">
                <a:solidFill>
                  <a:schemeClr val="tx1"/>
                </a:solidFill>
              </a:endParaRPr>
            </a:p>
            <a:p>
              <a:pPr algn="ctr">
                <a:lnSpc>
                  <a:spcPct val="80000"/>
                </a:lnSpc>
              </a:pPr>
              <a:r>
                <a:rPr lang="en-US" altLang="zh-CN" sz="800">
                  <a:solidFill>
                    <a:schemeClr val="tx1"/>
                  </a:solidFill>
                </a:rPr>
                <a:t>——————</a:t>
              </a:r>
              <a:endParaRPr lang="en-US" altLang="zh-CN" sz="800">
                <a:solidFill>
                  <a:schemeClr val="tx1"/>
                </a:solidFill>
              </a:endParaRPr>
            </a:p>
            <a:p>
              <a:pPr algn="ctr">
                <a:lnSpc>
                  <a:spcPct val="80000"/>
                </a:lnSpc>
              </a:pPr>
              <a:r>
                <a:rPr lang="zh-CN" altLang="en-US" sz="800">
                  <a:solidFill>
                    <a:schemeClr val="tx1"/>
                  </a:solidFill>
                </a:rPr>
                <a:t>开始自习</a:t>
              </a:r>
              <a:endParaRPr lang="en-US" altLang="zh-CN" sz="800">
                <a:solidFill>
                  <a:schemeClr val="tx1"/>
                </a:solidFill>
              </a:endParaRPr>
            </a:p>
          </p:txBody>
        </p:sp>
        <p:grpSp>
          <p:nvGrpSpPr>
            <p:cNvPr id="189" name="组合 188"/>
            <p:cNvGrpSpPr/>
            <p:nvPr/>
          </p:nvGrpSpPr>
          <p:grpSpPr>
            <a:xfrm>
              <a:off x="5313707" y="2470998"/>
              <a:ext cx="3089160" cy="1066629"/>
              <a:chOff x="5313707" y="2470998"/>
              <a:chExt cx="3089160" cy="1066629"/>
            </a:xfrm>
          </p:grpSpPr>
          <p:grpSp>
            <p:nvGrpSpPr>
              <p:cNvPr id="197" name="组合 196"/>
              <p:cNvGrpSpPr/>
              <p:nvPr/>
            </p:nvGrpSpPr>
            <p:grpSpPr>
              <a:xfrm>
                <a:off x="5313707" y="3128866"/>
                <a:ext cx="1787484" cy="198952"/>
                <a:chOff x="5313707" y="3146655"/>
                <a:chExt cx="1787484" cy="198952"/>
              </a:xfrm>
            </p:grpSpPr>
            <p:cxnSp>
              <p:nvCxnSpPr>
                <p:cNvPr id="201" name="直接箭头连接符 200"/>
                <p:cNvCxnSpPr/>
                <p:nvPr/>
              </p:nvCxnSpPr>
              <p:spPr>
                <a:xfrm flipH="1" flipV="1">
                  <a:off x="5416970" y="3185749"/>
                  <a:ext cx="1684221" cy="159858"/>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2" name="直接箭头连接符 201"/>
                <p:cNvCxnSpPr>
                  <a:endCxn id="204" idx="6"/>
                </p:cNvCxnSpPr>
                <p:nvPr/>
              </p:nvCxnSpPr>
              <p:spPr>
                <a:xfrm flipH="1" flipV="1">
                  <a:off x="5313707" y="3146655"/>
                  <a:ext cx="90490" cy="390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98" name="直接连接符 197"/>
              <p:cNvCxnSpPr/>
              <p:nvPr/>
            </p:nvCxnSpPr>
            <p:spPr>
              <a:xfrm flipH="1">
                <a:off x="6391442" y="2941786"/>
                <a:ext cx="64179" cy="30053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9" name="矩形: 圆角 198"/>
              <p:cNvSpPr/>
              <p:nvPr/>
            </p:nvSpPr>
            <p:spPr>
              <a:xfrm>
                <a:off x="5946054" y="2470998"/>
                <a:ext cx="1580032" cy="43722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800">
                    <a:solidFill>
                      <a:schemeClr val="tx1"/>
                    </a:solidFill>
                  </a:rPr>
                  <a:t>条件：点击开始学习按钮</a:t>
                </a:r>
                <a:endParaRPr lang="en-US" altLang="zh-CN" sz="800">
                  <a:solidFill>
                    <a:schemeClr val="tx1"/>
                  </a:solidFill>
                </a:endParaRPr>
              </a:p>
              <a:p>
                <a:r>
                  <a:rPr lang="zh-CN" altLang="en-US" sz="800">
                    <a:solidFill>
                      <a:schemeClr val="tx1"/>
                    </a:solidFill>
                  </a:rPr>
                  <a:t>扩展点：开始自习</a:t>
                </a:r>
                <a:endParaRPr lang="zh-CN" altLang="en-US" sz="800">
                  <a:solidFill>
                    <a:schemeClr val="tx1"/>
                  </a:solidFill>
                </a:endParaRPr>
              </a:p>
            </p:txBody>
          </p:sp>
          <p:sp>
            <p:nvSpPr>
              <p:cNvPr id="200" name="椭圆 199"/>
              <p:cNvSpPr/>
              <p:nvPr/>
            </p:nvSpPr>
            <p:spPr>
              <a:xfrm>
                <a:off x="7113964" y="3058544"/>
                <a:ext cx="1288903" cy="479083"/>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zh-CN" altLang="en-US" sz="800">
                    <a:solidFill>
                      <a:schemeClr val="tx1"/>
                    </a:solidFill>
                  </a:rPr>
                  <a:t>开始自习</a:t>
                </a:r>
                <a:endParaRPr lang="en-US" altLang="zh-CN" sz="800">
                  <a:solidFill>
                    <a:schemeClr val="tx1"/>
                  </a:solidFill>
                </a:endParaRPr>
              </a:p>
              <a:p>
                <a:pPr algn="ctr">
                  <a:lnSpc>
                    <a:spcPct val="80000"/>
                  </a:lnSpc>
                </a:pPr>
                <a:r>
                  <a:rPr lang="en-US" altLang="zh-CN" sz="800">
                    <a:solidFill>
                      <a:schemeClr val="tx1"/>
                    </a:solidFill>
                  </a:rPr>
                  <a:t>——————</a:t>
                </a:r>
                <a:endParaRPr lang="en-US" altLang="zh-CN" sz="800">
                  <a:solidFill>
                    <a:schemeClr val="tx1"/>
                  </a:solidFill>
                </a:endParaRPr>
              </a:p>
              <a:p>
                <a:pPr algn="ctr">
                  <a:lnSpc>
                    <a:spcPct val="80000"/>
                  </a:lnSpc>
                </a:pPr>
                <a:r>
                  <a:rPr lang="zh-CN" altLang="en-US" sz="800">
                    <a:solidFill>
                      <a:schemeClr val="tx1"/>
                    </a:solidFill>
                  </a:rPr>
                  <a:t>结束自习</a:t>
                </a:r>
                <a:endParaRPr lang="en-US" altLang="zh-CN" sz="800">
                  <a:solidFill>
                    <a:schemeClr val="tx1"/>
                  </a:solidFill>
                </a:endParaRPr>
              </a:p>
            </p:txBody>
          </p:sp>
        </p:grpSp>
        <p:grpSp>
          <p:nvGrpSpPr>
            <p:cNvPr id="190" name="组合 189"/>
            <p:cNvGrpSpPr/>
            <p:nvPr/>
          </p:nvGrpSpPr>
          <p:grpSpPr>
            <a:xfrm>
              <a:off x="8397778" y="2341015"/>
              <a:ext cx="2589962" cy="1134410"/>
              <a:chOff x="8888676" y="2414361"/>
              <a:chExt cx="2589962" cy="1134410"/>
            </a:xfrm>
          </p:grpSpPr>
          <p:grpSp>
            <p:nvGrpSpPr>
              <p:cNvPr id="191" name="组合 190"/>
              <p:cNvGrpSpPr/>
              <p:nvPr/>
            </p:nvGrpSpPr>
            <p:grpSpPr>
              <a:xfrm>
                <a:off x="8888676" y="3349511"/>
                <a:ext cx="1472120" cy="39094"/>
                <a:chOff x="5629071" y="3306513"/>
                <a:chExt cx="1472120" cy="39094"/>
              </a:xfrm>
            </p:grpSpPr>
            <p:cxnSp>
              <p:nvCxnSpPr>
                <p:cNvPr id="195" name="直接箭头连接符 194"/>
                <p:cNvCxnSpPr/>
                <p:nvPr/>
              </p:nvCxnSpPr>
              <p:spPr>
                <a:xfrm flipH="1" flipV="1">
                  <a:off x="5629071" y="3306513"/>
                  <a:ext cx="1472120" cy="39094"/>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6" name="直接箭头连接符 195"/>
                <p:cNvCxnSpPr/>
                <p:nvPr/>
              </p:nvCxnSpPr>
              <p:spPr>
                <a:xfrm flipH="1">
                  <a:off x="5629071" y="3306513"/>
                  <a:ext cx="5836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92" name="直接连接符 191"/>
              <p:cNvCxnSpPr/>
              <p:nvPr/>
            </p:nvCxnSpPr>
            <p:spPr>
              <a:xfrm flipH="1">
                <a:off x="9624736" y="2865884"/>
                <a:ext cx="139433" cy="50141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3" name="矩形: 圆角 192"/>
              <p:cNvSpPr/>
              <p:nvPr/>
            </p:nvSpPr>
            <p:spPr>
              <a:xfrm>
                <a:off x="9537188" y="2414361"/>
                <a:ext cx="1574396" cy="43722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800">
                    <a:solidFill>
                      <a:schemeClr val="tx1"/>
                    </a:solidFill>
                  </a:rPr>
                  <a:t>条件：点击结束自习按钮</a:t>
                </a:r>
                <a:endParaRPr lang="en-US" altLang="zh-CN" sz="800">
                  <a:solidFill>
                    <a:schemeClr val="tx1"/>
                  </a:solidFill>
                </a:endParaRPr>
              </a:p>
              <a:p>
                <a:r>
                  <a:rPr lang="zh-CN" altLang="en-US" sz="800">
                    <a:solidFill>
                      <a:schemeClr val="tx1"/>
                    </a:solidFill>
                  </a:rPr>
                  <a:t>扩展点：结束自习</a:t>
                </a:r>
                <a:endParaRPr lang="zh-CN" altLang="en-US" sz="800">
                  <a:solidFill>
                    <a:schemeClr val="tx1"/>
                  </a:solidFill>
                </a:endParaRPr>
              </a:p>
            </p:txBody>
          </p:sp>
          <p:sp>
            <p:nvSpPr>
              <p:cNvPr id="194" name="椭圆 193"/>
              <p:cNvSpPr/>
              <p:nvPr/>
            </p:nvSpPr>
            <p:spPr>
              <a:xfrm>
                <a:off x="10360796" y="3228438"/>
                <a:ext cx="1117842" cy="320333"/>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zh-CN" altLang="en-US" sz="800">
                    <a:solidFill>
                      <a:schemeClr val="tx1"/>
                    </a:solidFill>
                  </a:rPr>
                  <a:t>结束自习</a:t>
                </a:r>
                <a:endParaRPr lang="en-US" altLang="zh-CN" sz="800">
                  <a:solidFill>
                    <a:schemeClr val="tx1"/>
                  </a:solidFill>
                </a:endParaRPr>
              </a:p>
            </p:txBody>
          </p:sp>
        </p:grpSp>
      </p:grpSp>
      <p:grpSp>
        <p:nvGrpSpPr>
          <p:cNvPr id="32" name="组合 31"/>
          <p:cNvGrpSpPr/>
          <p:nvPr/>
        </p:nvGrpSpPr>
        <p:grpSpPr>
          <a:xfrm>
            <a:off x="3453012" y="1706970"/>
            <a:ext cx="2582049" cy="656573"/>
            <a:chOff x="3609101" y="2346338"/>
            <a:chExt cx="2936391" cy="775608"/>
          </a:xfrm>
        </p:grpSpPr>
        <p:grpSp>
          <p:nvGrpSpPr>
            <p:cNvPr id="25" name="组合 24"/>
            <p:cNvGrpSpPr/>
            <p:nvPr/>
          </p:nvGrpSpPr>
          <p:grpSpPr>
            <a:xfrm>
              <a:off x="4426569" y="2346338"/>
              <a:ext cx="2118923" cy="775608"/>
              <a:chOff x="5120349" y="586979"/>
              <a:chExt cx="2118923" cy="775608"/>
            </a:xfrm>
          </p:grpSpPr>
          <p:cxnSp>
            <p:nvCxnSpPr>
              <p:cNvPr id="14" name="直接连接符 13"/>
              <p:cNvCxnSpPr/>
              <p:nvPr/>
            </p:nvCxnSpPr>
            <p:spPr>
              <a:xfrm flipH="1">
                <a:off x="5120349" y="618658"/>
                <a:ext cx="2042451" cy="743929"/>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直接箭头连接符 22"/>
              <p:cNvCxnSpPr/>
              <p:nvPr/>
            </p:nvCxnSpPr>
            <p:spPr>
              <a:xfrm flipV="1">
                <a:off x="7135646" y="586979"/>
                <a:ext cx="103626" cy="490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7" name="直接连接符 26"/>
            <p:cNvCxnSpPr/>
            <p:nvPr/>
          </p:nvCxnSpPr>
          <p:spPr>
            <a:xfrm flipH="1" flipV="1">
              <a:off x="5168630" y="2640400"/>
              <a:ext cx="298315" cy="102364"/>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1" name="矩形: 圆角 30"/>
            <p:cNvSpPr/>
            <p:nvPr/>
          </p:nvSpPr>
          <p:spPr>
            <a:xfrm>
              <a:off x="3609101" y="2354840"/>
              <a:ext cx="1543225" cy="48658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800">
                  <a:solidFill>
                    <a:schemeClr val="tx1"/>
                  </a:solidFill>
                </a:rPr>
                <a:t>条件：点击查看教室信息按钮</a:t>
              </a:r>
              <a:endParaRPr lang="en-US" altLang="zh-CN" sz="800">
                <a:solidFill>
                  <a:schemeClr val="tx1"/>
                </a:solidFill>
              </a:endParaRPr>
            </a:p>
            <a:p>
              <a:r>
                <a:rPr lang="zh-CN" altLang="en-US" sz="800">
                  <a:solidFill>
                    <a:schemeClr val="tx1"/>
                  </a:solidFill>
                </a:rPr>
                <a:t>扩展点：查看教室信息</a:t>
              </a:r>
              <a:endParaRPr lang="en-US" altLang="zh-CN" sz="800">
                <a:solidFill>
                  <a:schemeClr val="tx1"/>
                </a:solidFill>
              </a:endParaRPr>
            </a:p>
          </p:txBody>
        </p:sp>
      </p:grpSp>
      <p:grpSp>
        <p:nvGrpSpPr>
          <p:cNvPr id="33" name="组合 32"/>
          <p:cNvGrpSpPr/>
          <p:nvPr/>
        </p:nvGrpSpPr>
        <p:grpSpPr>
          <a:xfrm>
            <a:off x="3573052" y="2731309"/>
            <a:ext cx="2563435" cy="634332"/>
            <a:chOff x="3630269" y="2346338"/>
            <a:chExt cx="2915223" cy="749334"/>
          </a:xfrm>
        </p:grpSpPr>
        <p:grpSp>
          <p:nvGrpSpPr>
            <p:cNvPr id="34" name="组合 33"/>
            <p:cNvGrpSpPr/>
            <p:nvPr/>
          </p:nvGrpSpPr>
          <p:grpSpPr>
            <a:xfrm>
              <a:off x="4711224" y="2346338"/>
              <a:ext cx="1834268" cy="749334"/>
              <a:chOff x="5405004" y="586979"/>
              <a:chExt cx="1834268" cy="749334"/>
            </a:xfrm>
          </p:grpSpPr>
          <p:cxnSp>
            <p:nvCxnSpPr>
              <p:cNvPr id="43" name="直接连接符 42"/>
              <p:cNvCxnSpPr/>
              <p:nvPr/>
            </p:nvCxnSpPr>
            <p:spPr>
              <a:xfrm flipH="1">
                <a:off x="5405004" y="618658"/>
                <a:ext cx="1757796" cy="717655"/>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直接箭头连接符 43"/>
              <p:cNvCxnSpPr/>
              <p:nvPr/>
            </p:nvCxnSpPr>
            <p:spPr>
              <a:xfrm flipV="1">
                <a:off x="7135646" y="586979"/>
                <a:ext cx="103626" cy="490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6" name="直接连接符 35"/>
            <p:cNvCxnSpPr/>
            <p:nvPr/>
          </p:nvCxnSpPr>
          <p:spPr>
            <a:xfrm flipH="1" flipV="1">
              <a:off x="5168630" y="2640400"/>
              <a:ext cx="298315" cy="102364"/>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9" name="矩形: 圆角 38"/>
            <p:cNvSpPr/>
            <p:nvPr/>
          </p:nvSpPr>
          <p:spPr>
            <a:xfrm>
              <a:off x="3630269" y="2420345"/>
              <a:ext cx="1543225" cy="47908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800">
                  <a:solidFill>
                    <a:schemeClr val="tx1"/>
                  </a:solidFill>
                </a:rPr>
                <a:t>条件：点击查看座位信息按钮</a:t>
              </a:r>
              <a:endParaRPr lang="en-US" altLang="zh-CN" sz="800">
                <a:solidFill>
                  <a:schemeClr val="tx1"/>
                </a:solidFill>
              </a:endParaRPr>
            </a:p>
            <a:p>
              <a:r>
                <a:rPr lang="zh-CN" altLang="en-US" sz="800">
                  <a:solidFill>
                    <a:schemeClr val="tx1"/>
                  </a:solidFill>
                </a:rPr>
                <a:t>扩展点：查看座位信息</a:t>
              </a:r>
              <a:endParaRPr lang="en-US" altLang="zh-CN" sz="800">
                <a:solidFill>
                  <a:schemeClr val="tx1"/>
                </a:solidFill>
              </a:endParaRPr>
            </a:p>
          </p:txBody>
        </p:sp>
      </p:grpSp>
      <p:grpSp>
        <p:nvGrpSpPr>
          <p:cNvPr id="50" name="组合 49"/>
          <p:cNvGrpSpPr/>
          <p:nvPr/>
        </p:nvGrpSpPr>
        <p:grpSpPr>
          <a:xfrm>
            <a:off x="3729665" y="3787441"/>
            <a:ext cx="2909854" cy="612986"/>
            <a:chOff x="3767278" y="2371553"/>
            <a:chExt cx="3309182" cy="724119"/>
          </a:xfrm>
        </p:grpSpPr>
        <p:grpSp>
          <p:nvGrpSpPr>
            <p:cNvPr id="53" name="组合 52"/>
            <p:cNvGrpSpPr/>
            <p:nvPr/>
          </p:nvGrpSpPr>
          <p:grpSpPr>
            <a:xfrm>
              <a:off x="4711224" y="2371553"/>
              <a:ext cx="2365236" cy="724119"/>
              <a:chOff x="5405004" y="612194"/>
              <a:chExt cx="2365236" cy="724119"/>
            </a:xfrm>
          </p:grpSpPr>
          <p:cxnSp>
            <p:nvCxnSpPr>
              <p:cNvPr id="56" name="直接连接符 55"/>
              <p:cNvCxnSpPr/>
              <p:nvPr/>
            </p:nvCxnSpPr>
            <p:spPr>
              <a:xfrm flipH="1">
                <a:off x="5405004" y="659893"/>
                <a:ext cx="2262528" cy="67642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 name="直接箭头连接符 56"/>
              <p:cNvCxnSpPr/>
              <p:nvPr/>
            </p:nvCxnSpPr>
            <p:spPr>
              <a:xfrm flipV="1">
                <a:off x="7666614" y="612194"/>
                <a:ext cx="103626" cy="490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4" name="直接连接符 53"/>
            <p:cNvCxnSpPr/>
            <p:nvPr/>
          </p:nvCxnSpPr>
          <p:spPr>
            <a:xfrm flipH="1" flipV="1">
              <a:off x="5313916" y="2705228"/>
              <a:ext cx="298315" cy="102364"/>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5" name="矩形: 圆角 54"/>
            <p:cNvSpPr/>
            <p:nvPr/>
          </p:nvSpPr>
          <p:spPr>
            <a:xfrm>
              <a:off x="3767278" y="2420886"/>
              <a:ext cx="1543225" cy="47908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800">
                  <a:solidFill>
                    <a:schemeClr val="tx1"/>
                  </a:solidFill>
                </a:rPr>
                <a:t>条件：点击制订学习计划按钮</a:t>
              </a:r>
              <a:endParaRPr lang="en-US" altLang="zh-CN" sz="800">
                <a:solidFill>
                  <a:schemeClr val="tx1"/>
                </a:solidFill>
              </a:endParaRPr>
            </a:p>
            <a:p>
              <a:r>
                <a:rPr lang="zh-CN" altLang="en-US" sz="800">
                  <a:solidFill>
                    <a:schemeClr val="tx1"/>
                  </a:solidFill>
                </a:rPr>
                <a:t>扩展点：制订学习计划</a:t>
              </a:r>
              <a:endParaRPr lang="en-US" altLang="zh-CN" sz="800">
                <a:solidFill>
                  <a:schemeClr val="tx1"/>
                </a:solidFill>
              </a:endParaRPr>
            </a:p>
          </p:txBody>
        </p:sp>
      </p:grpSp>
      <p:cxnSp>
        <p:nvCxnSpPr>
          <p:cNvPr id="6" name="直接连接符 5"/>
          <p:cNvCxnSpPr/>
          <p:nvPr/>
        </p:nvCxnSpPr>
        <p:spPr>
          <a:xfrm>
            <a:off x="3072228" y="5836920"/>
            <a:ext cx="63633" cy="30493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椭圆 9"/>
          <p:cNvSpPr/>
          <p:nvPr/>
        </p:nvSpPr>
        <p:spPr>
          <a:xfrm>
            <a:off x="2755129" y="6141852"/>
            <a:ext cx="1137744" cy="32701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800">
                <a:solidFill>
                  <a:schemeClr val="tx1"/>
                </a:solidFill>
              </a:rPr>
              <a:t>查看个人信息</a:t>
            </a:r>
            <a:endParaRPr lang="zh-CN" altLang="en-US" sz="800">
              <a:solidFill>
                <a:schemeClr val="tx1"/>
              </a:solidFill>
            </a:endParaRPr>
          </a:p>
        </p:txBody>
      </p:sp>
      <p:sp>
        <p:nvSpPr>
          <p:cNvPr id="29" name="等腰三角形 28"/>
          <p:cNvSpPr/>
          <p:nvPr/>
        </p:nvSpPr>
        <p:spPr>
          <a:xfrm rot="10027803">
            <a:off x="3108336" y="6118992"/>
            <a:ext cx="63634" cy="45719"/>
          </a:xfrm>
          <a:prstGeom prst="triangl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3985951" y="5948974"/>
            <a:ext cx="1137744" cy="32701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800">
                <a:solidFill>
                  <a:schemeClr val="tx1"/>
                </a:solidFill>
              </a:rPr>
              <a:t>修改个人信息</a:t>
            </a:r>
            <a:endParaRPr lang="zh-CN" altLang="en-US" sz="800">
              <a:solidFill>
                <a:schemeClr val="tx1"/>
              </a:solidFill>
            </a:endParaRPr>
          </a:p>
        </p:txBody>
      </p:sp>
      <p:cxnSp>
        <p:nvCxnSpPr>
          <p:cNvPr id="62" name="直接连接符 61"/>
          <p:cNvCxnSpPr/>
          <p:nvPr/>
        </p:nvCxnSpPr>
        <p:spPr>
          <a:xfrm>
            <a:off x="3686687" y="5800313"/>
            <a:ext cx="595080" cy="18095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4" name="等腰三角形 63"/>
          <p:cNvSpPr/>
          <p:nvPr/>
        </p:nvSpPr>
        <p:spPr>
          <a:xfrm rot="17909324">
            <a:off x="3671970" y="5777454"/>
            <a:ext cx="65743" cy="45719"/>
          </a:xfrm>
          <a:prstGeom prst="triangl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圆角 64"/>
          <p:cNvSpPr/>
          <p:nvPr/>
        </p:nvSpPr>
        <p:spPr>
          <a:xfrm>
            <a:off x="4369663" y="5367595"/>
            <a:ext cx="1389365" cy="37012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800">
                <a:solidFill>
                  <a:schemeClr val="tx1"/>
                </a:solidFill>
              </a:rPr>
              <a:t>条件：点击修改按钮</a:t>
            </a:r>
            <a:endParaRPr lang="en-US" altLang="zh-CN" sz="800">
              <a:solidFill>
                <a:schemeClr val="tx1"/>
              </a:solidFill>
            </a:endParaRPr>
          </a:p>
          <a:p>
            <a:r>
              <a:rPr lang="zh-CN" altLang="en-US" sz="800">
                <a:solidFill>
                  <a:schemeClr val="tx1"/>
                </a:solidFill>
              </a:rPr>
              <a:t>扩展点：修改个人信息</a:t>
            </a:r>
            <a:endParaRPr lang="zh-CN" altLang="en-US" sz="800">
              <a:solidFill>
                <a:schemeClr val="tx1"/>
              </a:solidFill>
            </a:endParaRPr>
          </a:p>
        </p:txBody>
      </p:sp>
      <p:cxnSp>
        <p:nvCxnSpPr>
          <p:cNvPr id="67" name="直接连接符 66"/>
          <p:cNvCxnSpPr/>
          <p:nvPr/>
        </p:nvCxnSpPr>
        <p:spPr>
          <a:xfrm flipH="1">
            <a:off x="4048355" y="5716140"/>
            <a:ext cx="403656" cy="19945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5" name="矩形 74"/>
          <p:cNvSpPr/>
          <p:nvPr/>
        </p:nvSpPr>
        <p:spPr>
          <a:xfrm>
            <a:off x="11479003" y="0"/>
            <a:ext cx="712997" cy="4860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t>V1.0</a:t>
            </a:r>
            <a:endParaRPr lang="zh-CN" altLang="en-US"/>
          </a:p>
        </p:txBody>
      </p:sp>
      <p:cxnSp>
        <p:nvCxnSpPr>
          <p:cNvPr id="79" name="直接连接符 78"/>
          <p:cNvCxnSpPr/>
          <p:nvPr/>
        </p:nvCxnSpPr>
        <p:spPr>
          <a:xfrm>
            <a:off x="1504545" y="1714167"/>
            <a:ext cx="1134893" cy="31860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椭圆 80"/>
          <p:cNvSpPr/>
          <p:nvPr/>
        </p:nvSpPr>
        <p:spPr>
          <a:xfrm>
            <a:off x="2539373" y="4822982"/>
            <a:ext cx="1379782" cy="373565"/>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800">
                <a:solidFill>
                  <a:schemeClr val="tx1"/>
                </a:solidFill>
              </a:rPr>
              <a:t>查看同学信息</a:t>
            </a:r>
            <a:endParaRPr lang="zh-CN" altLang="en-US" sz="800">
              <a:solidFill>
                <a:schemeClr val="tx1"/>
              </a:solidFill>
            </a:endParaRPr>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14.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1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1.xml><?xml version="1.0" encoding="utf-8"?>
<p:tagLst xmlns:p="http://schemas.openxmlformats.org/presentationml/2006/main">
  <p:tag name="KSO_WM_BEAUTIFY_FLAG" val="#wm#"/>
  <p:tag name="KSO_WM_TEMPLATE_CATEGORY" val="custom"/>
  <p:tag name="KSO_WM_TEMPLATE_INDEX" val="20205081"/>
</p:tagLst>
</file>

<file path=ppt/tags/tag122.xml><?xml version="1.0" encoding="utf-8"?>
<p:tagLst xmlns:p="http://schemas.openxmlformats.org/presentationml/2006/main">
  <p:tag name="KSO_WM_BEAUTIFY_FLAG" val="#wm#"/>
  <p:tag name="KSO_WM_TEMPLATE_CATEGORY" val="custom"/>
  <p:tag name="KSO_WM_TEMPLATE_INDEX" val="20205081"/>
</p:tagLst>
</file>

<file path=ppt/tags/tag123.xml><?xml version="1.0" encoding="utf-8"?>
<p:tagLst xmlns:p="http://schemas.openxmlformats.org/presentationml/2006/main">
  <p:tag name="KSO_WM_BEAUTIFY_FLAG" val="#wm#"/>
  <p:tag name="KSO_WM_TEMPLATE_CATEGORY" val="custom"/>
  <p:tag name="KSO_WM_TEMPLATE_INDEX" val="20205081"/>
</p:tagLst>
</file>

<file path=ppt/tags/tag124.xml><?xml version="1.0" encoding="utf-8"?>
<p:tagLst xmlns:p="http://schemas.openxmlformats.org/presentationml/2006/main">
  <p:tag name="KSO_WM_BEAUTIFY_FLAG" val="#wm#"/>
  <p:tag name="KSO_WM_TEMPLATE_CATEGORY" val="custom"/>
  <p:tag name="KSO_WM_TEMPLATE_INDEX" val="20205081"/>
</p:tagLst>
</file>

<file path=ppt/tags/tag125.xml><?xml version="1.0" encoding="utf-8"?>
<p:tagLst xmlns:p="http://schemas.openxmlformats.org/presentationml/2006/main">
  <p:tag name="KSO_WM_BEAUTIFY_FLAG" val="#wm#"/>
  <p:tag name="KSO_WM_TEMPLATE_CATEGORY" val="custom"/>
  <p:tag name="KSO_WM_TEMPLATE_INDEX" val="20205081"/>
</p:tagLst>
</file>

<file path=ppt/tags/tag126.xml><?xml version="1.0" encoding="utf-8"?>
<p:tagLst xmlns:p="http://schemas.openxmlformats.org/presentationml/2006/main">
  <p:tag name="KSO_WM_BEAUTIFY_FLAG" val="#wm#"/>
  <p:tag name="KSO_WM_TEMPLATE_CATEGORY" val="custom"/>
  <p:tag name="KSO_WM_TEMPLATE_INDEX" val="20205081"/>
</p:tagLst>
</file>

<file path=ppt/tags/tag127.xml><?xml version="1.0" encoding="utf-8"?>
<p:tagLst xmlns:p="http://schemas.openxmlformats.org/presentationml/2006/main">
  <p:tag name="KSO_WM_BEAUTIFY_FLAG" val="#wm#"/>
  <p:tag name="KSO_WM_TEMPLATE_CATEGORY" val="custom"/>
  <p:tag name="KSO_WM_TEMPLATE_INDEX" val="20205081"/>
</p:tagLst>
</file>

<file path=ppt/tags/tag12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7.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E657119C-6982-421D-8BA7-E74DEB70A7D9-1">
      <extobjdata type="E657119C-6982-421D-8BA7-E74DEB70A7D9" data="ewoJIkNhdGVnb3J5IiA6ICJmbG93IiwKCSJEZWZpbml0aW9uIiA6ICJKVGRDSlRJeWNHRm5aU1V5TWlVelFTVTNRaVV5TW5CaFpHUnBibWNsTWpJbE0wRTJNQ1V5UXlVeU1tOXlhV1Z1ZEdGMGFXOXVKVEl5SlROQkpUSXljRzl5ZEhKaGFYUWxNaklsTWtNbE1qSmlZV05yWjNKdmRXNWtRMjlzYjNJbE1qSWxNMEVsTWpJeU5UVWxNa015TlRVbE1rTXlOVFVsTWpJbE1rTWxNakpuY21sa1UybDZaU1V5TWlVelFURTFKVEpESlRJeWQybGtkR2dsTWpJbE0wRXlNamc1SlRKREpUSXljMmh2ZDBkeWFXUWxNaklsTTBGMGNuVmxKVEpESlRJeWFHVnBaMmgwSlRJeUpUTkJNakF3TWlVeVF5VXlNbkpwWTJoVVpYaDBKVEl5SlROQmRISjFaU1UzUkNVeVF5VXlNbVZzWlcxbGJuUnpKVEl5SlROQkpUZENKVEl5TVRWak9ERXdZalV6Tkdaa1pHTWxNaklsTTBFbE4wSWxNakp3WVhKbGJuUWxNaklsTTBFbE1qSWxNaklsTWtNbE1qSnNhVzVySlRJeUpUTkJKVEl5SlRJeUpUSkRKVEl5YzJoaGNHVlRkSGxzWlNVeU1pVXpRU1UzUWlVeU1tRnNjR2hoSlRJeUpUTkJNU1UzUkNVeVF5VXlNblJsZUhSQ2JHOWpheVV5TWlVelFTVTFRaVUzUWlVeU1uQnZjMmwwYVc5dUpUSXlKVE5CSlRkQ0pUSXlkeVV5TWlVelFTVXlNbmN0TWpBbE1qSWxNa01sTWpKb0pUSXlKVE5CSlRJeWFDVXlNaVV5UXlVeU1uZ2xNaklsTTBFeE1DVXlReVV5TW5rbE1qSWxNMEV3SlRkRUpUSkRKVEl5ZEdWNGRDVXlNaVV6UVNVeU1reHBiaTF6ZEhWa2VTVXlNaVUzUkNVMVJDVXlReVV5TW1GdVkyaHZjbk1sTWpJbE0wRWxOVUlsTjBJbE1qSjRKVEl5SlROQkpUSXlkeVV5UmpJbE1qSWxNa01sTWpKNUpUSXlKVE5CSlRJeU1DVXlNaVUzUkNVeVF5VTNRaVV5TW5nbE1qSWxNMEVsTWpKM0pUSkdNaVV5TWlVeVF5VXlNbmtsTWpJbE0wRWxNakpvSlRJeUpUZEVKVEpESlRkQ0pUSXllQ1V5TWlVelFTVXlNakFsTWpJbE1rTWxNako1SlRJeUpUTkJKVEl5YUNVeVJqSWxNaklsTjBRbE1rTWxOMElsTWpKNEpUSXlKVE5CSlRJeWR5VXlNaVV5UXlVeU1ua2xNaklsTTBFbE1qSm9KVEpHTWlVeU1pVTNSQ1UxUkNVeVF5VXlNbVp2Ym5SVGRIbHNaU1V5TWlVelFTVTNRaVV5TW1OdmJHOXlKVEl5SlROQkpUSXlNalUxSlRKRE1qVTFKVEpETWpVMUpUSXlKVEpESlRJeWMybDZaU1V5TWlVelFURTRKVGRFSlRKREpUSXlkR2wwYkdVbE1qSWxNMEVsTWpJbFJUY2xPVVlsUVRrbFJUVWxRa1FsUVRJbE1qSWxNa01sTWpKa1lYUmhRWFIwY21saWRYUmxjeVV5TWlVelFTVTFRaVUzUWlVeU1tNWhiV1VsTWpJbE0wRWxNaklsUlRVbFFrRWxPRVlsUlRVbE9FWWxRamNsTWpJbE1rTWxNakpwWkNVeU1pVXpRU1V5TWpFMVl6Z3hNR0kxTXpSbVlqRTVKVEl5SlRKREpUSXlZMkYwWldkdmNua2xNaklsTTBFbE1qSmtaV1poZFd4MEpUSXlKVEpESlRJeWRIbHdaU1V5TWlVelFTVXlNbTUxYldKbGNpVXlNaVV5UXlVeU1uWmhiSFZsSlRJeUpUTkJKVEl5SlRJeUpUZEVKVEpESlRkQ0pUSXlibUZ0WlNVeU1pVXpRU1V5TWlWRk5TVTVNQ1U0UkNWRk55VkJOeVZDTUNVeU1pVXlReVV5TW1sa0pUSXlKVE5CSlRJeU1UVmpPREV3WWpVek5HWTRNV0VsTWpJbE1rTWxNakpqWVhSbFoyOXllU1V5TWlVelFTVXlNbVJsWm1GMWJIUWxNaklsTWtNbE1qSjBlWEJsSlRJeUpUTkJKVEl5YzNSeWFXNW5KVEl5SlRKREpUSXlkbUZzZFdVbE1qSWxNMEVsTWpJbE1qSWxOMFFsTWtNbE4wSWxNakp1WVcxbEpUSXlKVE5CSlRJeUpVVTJKVGc1SlRnd0pVVTJKVGxESlRnNUpVVTRKVGd3SlRnMUpUSXlKVEpESlRJeWFXUWxNaklsTTBFbE1qSXhOV000TVRCaU5UTTBabVJrWVNVeU1pVXlReVV5TW1OaGRHVm5iM0o1SlRJeUpUTkJKVEl5WkdWbVlYVnNkQ1V5TWlVeVF5VXlNblI1Y0dVbE1qSWxNMEVsTWpKemRISnBibWNsTWpJbE1rTWxNakoyWVd4MVpTVXlNaVV6UVNVeU1pVXlNaVUzUkNVeVF5VTNRaVV5TW01aGJXVWxNaklsTTBFbE1qSWxSVGdsUWtZbE9VVWxSVFlsT0VVbFFUVWxNaklsTWtNbE1qSnBaQ1V5TWlVelFTVXlNakUxWXpneE1HSTFNelJtTldKakpUSXlKVEpESlRJeVkyRjBaV2R2Y25rbE1qSWxNMEVsTWpKa1pXWmhkV3gwSlRJeUpUSkRKVEl5ZEhsd1pTVXlNaVV6UVNVeU1teHBibXNsTWpJbE1rTWxNakoyWVd4MVpTVXlNaVV6UVNVeU1pVXlNaVUzUkNVeVF5VTNRaVV5TW01aGJXVWxNaklsTTBFbE1qSWxSVFFsUWtVbFFrWWxSVGNsUVVNbFFrRWxNaklsTWtNbE1qSnBaQ1V5TWlVelFTVXlNakUxWXpneE1HSTFNelJtTWprMEpUSXlKVEpESlRJeVkyRjBaV2R2Y25rbE1qSWxNMEVsTWpKa1pXWmhkV3gwSlRJeUpUSkRKVEl5ZEhsd1pTVXlNaVV6UVNVeU1uTjBjbWx1WnlVeU1pVXlReVV5TW5aaGJIVmxKVEl5SlROQkpUSXlKVEl5SlRkRUpUVkVKVEpESlRJeWNISnZjSE1sTWpJbE0wRWxOMElsTWpKNmFXNWtaWGdsTWpJbE0wRTBKVEpESlRJeWR5VXlNaVV6UVRFME1TVXlReVV5TW1nbE1qSWxNMEUxTXlVeVF5VXlNbmdsTWpJbE0wRXhNVGN1TnpZeE9UQTBOell4T1RBME9ESWxNa01sTWpKaGJtZHNaU1V5TWlVelFUQWxNa01sTWpKNUpUSXlKVE5CTlRrNUxqQXdNREF3TURBd01EQXdNRE1sTjBRbE1rTWxNakp3WVhSb0pUSXlKVE5CSlRWQ0pUZENKVEl5WVdOMGFXOXVjeVV5TWlVelFTVTFRaVUzUWlVeU1uZ2xNaklsTTBFbE1qSXdKVEl5SlRKREpUSXlZV04wYVc5dUpUSXlKVE5CSlRJeWJXOTJaU1V5TWlVeVF5VXlNbmtsTWpJbE0wRWxNakl3SlRJeUpUZEVKVEpESlRkQ0pUSXllQ1V5TWlVelFTVXlNbmNsTWpJbE1rTWxNakpoWTNScGIyNGxNaklsTTBFbE1qSnNhVzVsSlRJeUpUSkRKVEl5ZVNVeU1pVXpRU1V5TWpBbE1qSWxOMFFsTWtNbE4wSWxNako0SlRJeUpUTkJKVEl5ZHlVeU1pVXlReVV5TW1GamRHbHZiaVV5TWlVelFTVXlNbXhwYm1VbE1qSWxNa01sTWpKNUpUSXlKVE5CSlRJeWFDVXlNaVUzUkNVeVF5VTNRaVV5TW5nbE1qSWxNMEVsTWpJd0pUSXlKVEpESlRJeVlXTjBhVzl1SlRJeUpUTkJKVEl5YkdsdVpTVXlNaVV5UXlVeU1ua2xNaklsTTBFbE1qSm9KVEl5SlRkRUpUSkRKVGRDSlRJeVlXTjBhVzl1SlRJeUpUTkJKVEl5WTJ4dmMyVWxNaklsTjBRbE5VUWxOMFFsTlVRbE1rTWxNakpzYVc1bFUzUjViR1VsTWpJbE0wRWxOMElsTWpKc2FXNWxWMmxrZEdnbE1qSWxNMEV3SlRkRUpUSkRKVEl5WTJocGJHUnlaVzRsTWpJbE0wRWxOVUlsTlVRbE1rTWxNakp5WlhOcGVtVkVhWElsTWpJbE0wRWxOVUlsTWpKMGJDVXlNaVV5UXlVeU1uUnlKVEl5SlRKREpUSXlZbklsTWpJbE1rTWxNakppYkNVeU1pVTFSQ1V5UXlVeU1tNWhiV1VsTWpJbE0wRWxNakp5WldOMFlXNW5iR1VsTWpJbE1rTWxNakptYVd4c1UzUjViR1VsTWpJbE0wRWxOMElsTWpKamIyeHZjaVV5TWlVelFTVXlNalExSlRKRE1URXdKVEpETWpBeEpUSXlKVEpESlRJeWRIbHdaU1V5TWlVelFTVXlNbk52Ykdsa0pUSXlKVGRFSlRKREpUSXlZWFIwY21saWRYUmxKVEl5SlROQkpUZENKVEl5WTI5dWRHRnBibVZ5SlRJeUpUTkJabUZzYzJVbE1rTWxNakp5YjNSaGRHRmliR1VsTWpJbE0wRjBjblZsSlRKREpUSXlkbWx6YVdKc1pTVXlNaVV6UVhSeWRXVWxNa01sTWpKamIyeHNZWEJ6WVdKc1pTVXlNaVV6UVdaaGJITmxKVEpESlRJeVkyOXNiR0Z3YzJWa0pUSXlKVE5CWm1Gc2MyVWxNa01sTWpKc2FXNXJZV0pzWlNVeU1pVXpRWFJ5ZFdVbE1rTWxNakp0WVhKclpYSlBabVp6WlhRbE1qSWxNMEUxSlRkRUpUSkRKVEl5YVdRbE1qSWxNMEVsTWpJeE5XTTRNVEJpTlRNMFptUmtZeVV5TWlVeVF5VXlNbU5oZEdWbmIzSjVKVEl5SlROQkpUSXlZbUZ6YVdNbE1qSWxNa01sTWpKc2IyTnJaV1FsTWpJbE0wRm1ZV3h6WlNVeVF5VXlNbWR5YjNWd0pUSXlKVE5CSlRJeUpUSXlKVGRFSlRKREpUSXlNVFZqT0RFd1ptUm1NRFk0WVRVbE1qSWxNMEVsTjBJbE1qSndZWEpsYm5RbE1qSWxNMEVsTWpJbE1qSWxNa01sTWpKc2FXNXJKVEl5SlROQkpUSXlKVEl5SlRKREpUSXljMmhoY0dWVGRIbHNaU1V5TWlVelFTVTNRaVV5TW1Gc2NHaGhKVEl5SlROQk1TVTNSQ1V5UXlVeU1uUmxlSFJDYkc5amF5VXlNaVV6UVNVMVFpVTNRaVV5TW5CdmMybDBhVzl1SlRJeUpUTkJKVGRDSlRJeWR5VXlNaVV6UVNVeU1uY3RNakFsTWpJbE1rTWxNakpvSlRJeUpUTkJKVEl5YUNVeU1pVXlReVV5TW5nbE1qSWxNMEV4TUNVeVF5VXlNbmtsTWpJbE0wRXdKVGRFSlRKREpUSXlkR1Y0ZENVeU1pVXpRU1V5TWxkbFlpVXlNaVUzUkNVMVJDVXlReVV5TW1GdVkyaHZjbk1sTWpJbE0wRWxOVUlsTjBJbE1qSjRKVEl5SlROQkpUSXlkeVV5UmpJbE1qSWxNa01sTWpKNUpUSXlKVE5CSlRJeU1DVXlNaVUzUkNVeVF5VTNRaVV5TW5nbE1qSWxNMEVsTWpKM0pUSkdNaVV5TWlVeVF5VXlNbmtsTWpJbE0wRWxNakpvSlRJeUpUZEVKVEpESlRkQ0pUSXllQ1V5TWlVelFTVXlNakFsTWpJbE1rTWxNako1SlRJeUpUTkJKVEl5YUNVeVJqSWxNaklsTjBRbE1rTWxOMElsTWpKNEpUSXlKVE5CSlRJeWR5VXlNaVV5UXlVeU1ua2xNaklsTTBFbE1qSm9KVEpHTWlVeU1pVTNSQ1UxUkNVeVF5VXlNbVp2Ym5SVGRIbHNaU1V5TWlVelFTVTNRaVV5TW1OdmJHOXlKVEl5SlROQkpUSXlNalUxSlRKRE1qVTFKVEpETWpVMUpUSXlKVEpESlRJeWMybDZaU1V5TWlVelFURTRKVGRFSlRKREpUSXlkR2wwYkdVbE1qSWxNMEVsTWpJbFJUY2xPVVlsUVRrbFJUVWxRa1FsUVRJbE1qSWxNa01sTWpKa1lYUmhRWFIwY21saWRYUmxjeVV5TWlVelFTVTFRaVUzUWlVeU1tNWhiV1VsTWpJbE0wRWxNaklsUlRVbFFrRWxPRVlsUlRVbE9FWWxRamNsTWpJbE1rTWxNakpwWkNVeU1pVXpRU1V5TWpFMVl6Z3hNR1prWmpBM1ptSTVKVEl5SlRKREpUSXlZMkYwWldkdmNua2xNaklsTTBFbE1qSmtaV1poZFd4MEpUSXlKVEpESlRJeWRIbHdaU1V5TWlVelFTVXlNbTUxYldKbGNpVXlNaVV5UXlVeU1uWmhiSFZsSlRJeUpUTkJKVEl5SlRJeUpUZEVKVEpESlRkQ0pUSXlibUZ0WlNVeU1pVXpRU1V5TWlWRk5TVTVNQ1U0UkNWRk55VkJOeVZDTUNVeU1pVXlReVV5TW1sa0pUSXlKVE5CSlRJeU1UVmpPREV3Wm1SbU1EZGtaVGtsTWpJbE1rTWxNakpqWVhSbFoyOXllU1V5TWlVelFTVXlNbVJsWm1GMWJIUWxNaklsTWtNbE1qSjBlWEJsSlRJeUpUTkJKVEl5YzNSeWFXNW5KVEl5SlRKREpUSXlkbUZzZFdVbE1qSWxNMEVsTWpJbE1qSWxOMFFsTWtNbE4wSWxNakp1WVcxbEpUSXlKVE5CSlRJeUpVVTJKVGc1SlRnd0pVVTJKVGxESlRnNUpVVTRKVGd3SlRnMUpUSXlKVEpESlRJeWFXUWxNaklsTTBFbE1qSXhOV000TVRCbVpHWXdOekZtWkNVeU1pVXlReVV5TW1OaGRHVm5iM0o1SlRJeUpUTkJKVEl5WkdWbVlYVnNkQ1V5TWlVeVF5VXlNblI1Y0dVbE1qSWxNMEVsTWpKemRISnBibWNsTWpJbE1rTWxNakoyWVd4MVpTVXlNaVV6UVNVeU1pVXlNaVUzUkNVeVF5VTNRaVV5TW01aGJXVWxNaklsTTBFbE1qSWxSVGdsUWtZbE9VVWxSVFlsT0VVbFFUVWxNaklsTWtNbE1qSnBaQ1V5TWlVelFTVXlNakUxWXpneE1HWmtaakEzTlRJMkpUSXlKVEpESlRJeVkyRjBaV2R2Y25rbE1qSWxNMEVsTWpKa1pXWmhkV3gwSlRJeUpUSkRKVEl5ZEhsd1pTVXlNaVV6UVNVeU1teHBibXNsTWpJbE1rTWxNakoyWVd4MVpTVXlNaVV6UVNVeU1pVXlNaVUzUkNVeVF5VTNRaVV5TW01aGJXVWxNaklsTTBFbE1qSWxSVFFsUWtVbFFrWWxSVGNsUVVNbFFrRWxNaklsTWtNbE1qSnBaQ1V5TWlVelFTVXlNakUxWXpneE1HWmtaakEzTTJZNEpUSXlKVEpESlRJeVkyRjBaV2R2Y25rbE1qSWxNMEVsTWpKa1pXWmhkV3gwSlRJeUpUSkRKVEl5ZEhsd1pTVXlNaVV6UVNVeU1uTjBjbWx1WnlVeU1pVXlReVV5TW5aaGJIVmxKVEl5SlROQkpUSXlKVEl5SlRkRUpUVkVKVEpESlRJeWNISnZjSE1sTWpJbE0wRWxOMElsTWpKNmFXNWtaWGdsTWpJbE0wRTRKVEpESlRJeWR5VXlNaVV6UVRFME1TVXlReVV5TW1nbE1qSWxNMEUwT1NVeVF5VXlNbmdsTWpJbE0wRXpORFF1TnpZeE9UQTBOell4T1RBME9DVXlReVV5TW1GdVoyeGxKVEl5SlROQk1DVXlReVV5TW5rbE1qSWxNMEUzTVRJdU9UazVPVGs1T1RrNU9UazVPU1UzUkNVeVF5VXlNbkJoZEdnbE1qSWxNMEVsTlVJbE4wSWxNakpoWTNScGIyNXpKVEl5SlROQkpUVkNKVGRDSlRJeWVDVXlNaVV6UVNVeU1qQWxNaklsTWtNbE1qSmhZM1JwYjI0bE1qSWxNMEVsTWpKdGIzWmxKVEl5SlRKREpUSXllU1V5TWlVelFTVXlNakFsTWpJbE4wUWxNa01sTjBJbE1qSjRKVEl5SlROQkpUSXlkeVV5TWlVeVF5VXlNbUZqZEdsdmJpVXlNaVV6UVNVeU1teHBibVVsTWpJbE1rTWxNako1SlRJeUpUTkJKVEl5TUNVeU1pVTNSQ1V5UXlVM1FpVXlNbmdsTWpJbE0wRWxNakozSlRJeUpUSkRKVEl5WVdOMGFXOXVKVEl5SlROQkpUSXliR2x1WlNVeU1pVXlReVV5TW5rbE1qSWxNMEVsTWpKb0pUSXlKVGRFSlRKREpUZENKVEl5ZUNVeU1pVXpRU1V5TWpBbE1qSWxNa01sTWpKaFkzUnBiMjRsTWpJbE0wRWxNakpzYVc1bEpUSXlKVEpESlRJeWVTVXlNaVV6UVNVeU1tZ2xNaklsTjBRbE1rTWxOMElsTWpKaFkzUnBiMjRsTWpJbE0wRWxNakpqYkc5elpTVXlNaVUzUkNVMVJDVTNSQ1UxUkNVeVF5VXlNbXhwYm1WVGRIbHNaU1V5TWlVelFTVTNRaVV5TW14cGJtVlhhV1IwYUNVeU1pVXpRVEFsTjBRbE1rTWxNakpqYUdsc1pISmxiaVV5TWlVelFTVTFRaVUxUkNVeVF5VXlNbkpsYzJsNlpVUnBjaVV5TWlVelFTVTFRaVV5TW5Sc0pUSXlKVEpESlRJeWRISWxNaklsTWtNbE1qSmljaVV5TWlVeVF5VXlNbUpzSlRJeUpUVkVKVEpESlRJeWJtRnRaU1V5TWlVelFTVXlNbkpsWTNSaGJtZHNaU1V5TWlVeVF5VXlNbVpwYkd4VGRIbHNaU1V5TWlVelFTVTNRaVV5TW1OdmJHOXlKVEl5SlROQkpUSXlORFVsTWtNeE1UQWxNa015TURFbE1qSWxNa01sTWpKMGVYQmxKVEl5SlROQkpUSXljMjlzYVdRbE1qSWxOMFFsTWtNbE1qSmhkSFJ5YVdKMWRHVWxNaklsTTBFbE4wSWxNakpqYjI1MFlXbHVaWElsTWpJbE0wRm1ZV3h6WlNVeVF5VXlNbkp2ZEdGMFlXSnNaU1V5TWlVelFYUnlkV1VsTWtNbE1qSjJhWE5wWW14bEpUSXlKVE5CZEhKMVpTVXlReVV5TW1OdmJHeGhjSE5oWW14bEpUSXlKVE5CWm1Gc2MyVWxNa01sTWpKamIyeHNZWEJ6WldRbE1qSWxNMEZtWVd4elpTVXlReVV5TW14cGJtdGhZbXhsSlRJeUpUTkJkSEoxWlNVeVF5VXlNbTFoY210bGNrOW1abk5sZENVeU1pVXpRVFVsTjBRbE1rTWxNakpwWkNVeU1pVXpRU1V5TWpFMVl6Z3hNR1prWmpBMk9HRTFKVEl5SlRKREpUSXlZMkYwWldkdmNua2xNaklsTTBFbE1qSmlZWE5wWXlVeU1pVXlReVV5TW14dlkydGxaQ1V5TWlVelFXWmhiSE5sSlRKREpUSXlaM0p2ZFhBbE1qSWxNMEVsTWpJbE1qSWxOMFFsTWtNbE1qSXhOV000TVRNMU9HUTJOR0ZpTXlVeU1pVXpRU1UzUWlVeU1uQmhjbVZ1ZENVeU1pVXpRU1V5TWlVeU1pVXlReVV5TW14cGJtc2xNaklsTTBFbE1qSWxNaklsTWtNbE1qSnphR0Z3WlZOMGVXeGxKVEl5SlROQkpUZENKVEl5WVd4d2FHRWxNaklsTTBFeEpUZEVKVEpESlRJeWRHVjRkRUpzYjJOckpUSXlKVE5CSlRWQ0pUZENKVEl5Y0c5emFYUnBiMjRsTWpJbE0wRWxOMElsTWpKM0pUSXlKVE5CSlRJeWR5MHlNQ1V5TWlVeVF5VXlNbWdsTWpJbE0wRWxNakpvSlRJeUpUSkRKVEl5ZUNVeU1pVXpRVEV3SlRKREpUSXllU1V5TWlVelFUQWxOMFFsTWtNbE1qSjBaWGgwSlRJeUpUTkJKVEl5SlVVNUpUZ3dKVGxCSlVVM0pUbEdKVUUxSlVWR0pVSkRKVGc0SlVVMUpUaEJKVUV3SlVVMUpVRTFKVUpFSlVVMUpUaEdKVGhDSlVVekpUZ3dKVGd4SlVVMUpUaEdKVGt4SlVVNUpUZ3dKVGd4SlVVNUpVSkRKVGt6SlVVMUpUaEJKVUl4SlVWR0pVSkRKVGc1SlVVMkpUazRKVUpGSlVVM0pVRTBKVUpCSlRJeUpUZEVKVFZFSlRKREpUSXlZVzVqYUc5eWN5VXlNaVV6UVNVMVFpVTNRaVV5TW5nbE1qSWxNMEVsTWpKM0pUSkdNaVV5TWlVeVF5VXlNbmtsTWpJbE0wRWxNakl3SlRJeUpUZEVKVEpESlRkQ0pUSXllQ1V5TWlVelFTVXlNbmNsTWtZeUpUSXlKVEpESlRJeWVTVXlNaVV6UVNVeU1tZ2xNaklsTjBRbE1rTWxOMElsTWpKNEpUSXlKVE5CSlRJeU1DVXlNaVV5UXlVeU1ua2xNaklsTTBFbE1qSm9KVEpHTWlVeU1pVTNSQ1V5UXlVM1FpVXlNbmdsTWpJbE0wRWxNakozSlRJeUpUSkRKVEl5ZVNVeU1pVXpRU1V5TW1nbE1rWXlKVEl5SlRkRUpUVkVKVEpESlRJeVptOXVkRk4wZVd4bEpUSXlKVE5CSlRkQ0pUZEVKVEpESlRJeWRHbDBiR1VsTWpJbE0wRWxNaklsUlRZbFFqUWxRa1VsUlRjbE9UUWxPVVlsUlRVbFFqRWxPVVVsUlRZbE9EQWxRVGNsTWpJbE1rTWxNakprWVhSaFFYUjBjbWxpZFhSbGN5VXlNaVV6UVNVMVFpVTFSQ1V5UXlVeU1uQnliM0J6SlRJeUpUTkJKVGRDSlRJeWVtbHVaR1Y0SlRJeUpUTkJNemNsTWtNbE1qSjNKVEl5SlROQk1UQTNMakk1TlRFNU1EZzBPRFEzTkRVeUpUSkRKVEl5YUNVeU1pVXpRVGM1TGpFM016STJNVFkyTnpVNU1EQXhKVEpESlRJeWVDVXlNaVV6UVRjd05TNDROVEkwTURRMU56VTNOakk0SlRKREpUSXlZVzVuYkdVbE1qSWxNMEV3SlRKREpUSXllU1V5TWlVelFUZzVNeVUzUkNVeVF5VXlNbkJoZEdnbE1qSWxNMEVsTlVJbE4wSWxNakpzYVc1bFUzUjViR1VsTWpJbE0wRWxOMElsTWpKc2FXNWxVM1I1YkdVbE1qSWxNMEVsTWpKa1lYTm9aV1FsTWpJbE4wUWxNa01sTWpKaFkzUnBiMjV6SlRJeUpUTkJKVFZDSlRkQ0pUSXllQ1V5TWlVelFTVXlNakFsTWpJbE1rTWxNakpoWTNScGIyNGxNaklsTTBFbE1qSnRiM1psSlRJeUpUSkRKVEl5ZVNVeU1pVXpRU1V5TW1nbE1rWXlKVEl5SlRkRUpUSkRKVGRDSlRJeWVURWxNaklsTTBFbE1qSXRhQ1V5UmpZbE1qSWxNa01sTWpKNEpUSXlKVE5CSlRJeWR5VXlNaVV5UXlVeU1tRmpkR2x2YmlVeU1pVXpRU1V5TW1OMWNuWmxKVEl5SlRKREpUSXllVElsTWpJbE0wRWxNakl0YUNVeVJqWWxNaklsTWtNbE1qSjVKVEl5SlROQkpUSXlhQ1V5UmpJbE1qSWxNa01sTWpKNE1TVXlNaVV6UVNVeU1qQWxNaklsTWtNbE1qSjRNaVV5TWlVelFTVXlNbmNsTWpJbE4wUWxNa01sTjBJbE1qSjVNU1V5TWlVelFTVXlNbWdsTWtKb0pUSkdOaVV5TWlVeVF5VXlNbmdsTWpJbE0wRWxNakl3SlRJeUpUSkRKVEl5WVdOMGFXOXVKVEl5SlROQkpUSXlZM1Z5ZG1VbE1qSWxNa01sTWpKNU1pVXlNaVV6UVNVeU1tZ2xNa0pvSlRKR05pVXlNaVV5UXlVeU1ua2xNaklsTTBFbE1qSm9KVEpHTWlVeU1pVXlReVV5TW5neEpUSXlKVE5CSlRJeWR5VXlNaVV5UXlVeU1uZ3lKVEl5SlROQkpUSXlNQ1V5TWlVM1JDVXlReVUzUWlVeU1tRmpkR2x2YmlVeU1pVXpRU1V5TW1Oc2IzTmxKVEl5SlRkRUpUVkVKVGRFSlRWRUpUSkRKVEl5YkdsdVpWTjBlV3hsSlRJeUpUTkJKVGRDSlRJeWJHbHVaVk4wZVd4bEpUSXlKVE5CSlRJeWMyOXNhV1FsTWpJbE1rTWxNakpzYVc1bFEyOXNiM0lsTWpJbE0wRWxNakkwTlNVeVF6RXhNQ1V5UXpJd01TVXlNaVV5UXlVeU1teHBibVZYYVdSMGFDVXlNaVV6UVRFbE4wUWxNa01sTWpKamFHbHNaSEpsYmlVeU1pVXpRU1UxUWlVMVJDVXlReVV5TW5KbGMybDZaVVJwY2lVeU1pVXpRU1UxUWlVeU1uUnNKVEl5SlRKREpUSXlkSElsTWpJbE1rTWxNakppY2lVeU1pVXlReVV5TW1Kc0pUSXlKVFZFSlRKREpUSXlibUZ0WlNVeU1pVXpRU1V5TW1SbGNtbDJaV1JCZEhSeWFXSjFkR1VsTWpJbE1rTWxNakptYVd4c1UzUjViR1VsTWpJbE0wRWxOMElsTWpKamIyeHZjaVV5TWlVelFTVXlNakkxTlNVeVF6STFOU1V5UXpJMU5TVXlNaVV5UXlVeU1uUjVjR1VsTWpJbE0wRWxNakp6YjJ4cFpDVXlNaVUzUkNVeVF5VXlNbUYwZEhKcFluVjBaU1V5TWlVelFTVTNRaVV5TW1OdmJuUmhhVzVsY2lVeU1pVXpRV1poYkhObEpUSkRKVEl5Y205MFlYUmhZbXhsSlRJeUpUTkJkSEoxWlNVeVF5VXlNblpwYzJsaWJHVWxNaklsTTBGMGNuVmxKVEpESlRJeVkyOXNiR0Z3YzJGaWJHVWxNaklsTTBGbVlXeHpaU1V5UXlVeU1tTnZiR3hoY0hObFpDVXlNaVV6UVdaaGJITmxKVEpESlRJeWJHbHVhMkZpYkdVbE1qSWxNMEYwY25WbEpUSkRKVEl5YldGeWEyVnlUMlptYzJWMEpUSXlKVE5CTlNVM1JDVXlReVV5TW1sa0pUSXlKVE5CSlRJeU1UVmpPREV6TlRoa05qUmhZak1sTWpJbE1rTWxNakpqWVhSbFoyOXllU1V5TWlVelFTVXlNbVZ5SlRJeUpUSkRKVEl5Ykc5amEyVmtKVEl5SlROQlptRnNjMlVsTjBRbE1rTWxNakl4TldNNE1UTTFPR1EyTkdGbU9DVXlNaVV6UVNVM1FpVXlNbkJoY21WdWRDVXlNaVV6UVNVeU1pVXlNaVV5UXlVeU1teHBibXNsTWpJbE0wRWxNaklsTWpJbE1rTWxNakp6YUdGd1pWTjBlV3hsSlRJeUpUTkJKVGRDSlRJeVlXeHdhR0VsTWpJbE0wRXhKVGRFSlRKREpUSXlkR1Y0ZEVKc2IyTnJKVEl5SlROQkpUVkNKVGRDSlRJeWNHOXphWFJwYjI0bE1qSWxNMEVsTjBJbE1qSjNKVEl5SlROQkpUSXlkeTB5TUNVeU1pVXlReVV5TW1nbE1qSWxNMEVsTWpKb0tqQXVOelVsTWpJbE1rTWxNako0SlRJeUpUTkJKVEl5TVRBbE1qSWxNa01sTWpKNUpUSXlKVE5CSlRJeWFDb3dMakkxSlRJeUpUZEVKVEpESlRJeWRHVjRkQ1V5TWlVelFTVXlNaVV5TWlVM1JDVTFSQ1V5UXlVeU1tRnVZMmh2Y25NbE1qSWxNMEVsTlVJbE4wSWxNako0SlRJeUpUTkJKVEl5ZHlVeVJqSWxNaklsTWtNbE1qSjVKVEl5SlROQkpUSXlNQ1V5TWlVM1JDVXlReVUzUWlVeU1uZ2xNaklsTTBFbE1qSjNKVEpHTWlVeU1pVXlReVV5TW5rbE1qSWxNMEVsTWpKb0pUSXlKVGRFSlRKREpUZENKVEl5ZUNVeU1pVXpRU1V5TW5jcU1DNHlOU1V5TWlVeVF5VXlNbmtsTWpJbE0wRWxNakpvSlRKR01pVXlNaVUzUkNVeVF5VTNRaVV5TW5nbE1qSWxNMEVsTWpKM0tqQXVOelVsTWpJbE1rTWxNako1SlRJeUpUTkJKVEl5YUNVeVJqSWxNaklsTjBRbE5VUWxNa01sTWpKbWIyNTBVM1I1YkdVbE1qSWxNMEVsTjBJbE4wUWxNa01sTWpKMGFYUnNaU1V5TWlVelFTVXlNaVZGTkNWQ09DVTRPU1ZGT0NWQk55VTVNaVZGTlNWQ1JDVkJNaVV5TWlVeVF5VXlNbVJoZEdGQmRIUnlhV0oxZEdWekpUSXlKVE5CSlRWQ0pUZENKVEl5Ym1GdFpTVXlNaVV6UVNVeU1pVkZOU1ZDUVNVNFJpVkZOU1U0UmlWQ055VXlNaVV5UXlVeU1tbGtKVEl5SlROQkpUSXlNVFZqT0RFek5UaGxNMkl3TlRVbE1qSWxNa01sTWpKallYUmxaMjl5ZVNVeU1pVXpRU1V5TW1SbFptRjFiSFFsTWpJbE1rTWxNakowZVhCbEpUSXlKVE5CSlRJeWJuVnRZbVZ5SlRJeUpUSkRKVEl5ZG1Gc2RXVWxNaklsTTBFbE1qSWxNaklsTjBRbE1rTWxOMElsTWpKdVlXMWxKVEl5SlROQkpUSXlKVVUxSlRrd0pUaEVKVVUzSlVFM0pVSXdKVEl5SlRKREpUSXlhV1FsTWpJbE0wRWxNakl4TldNNE1UTTFPR1V6WW1Wak5DVXlNaVV5UXlVeU1tTmhkR1ZuYjNKNUpUSXlKVE5CSlRJeVpHVm1ZWFZzZENVeU1pVXlReVV5TW5SNWNHVWxNaklsTTBFbE1qSnpkSEpwYm1jbE1qSWxNa01sTWpKMllXeDFaU1V5TWlVelFTVXlNaVV5TWlVM1JDVXlReVUzUWlVeU1tNWhiV1VsTWpJbE0wRWxNaklsUlRZbE9Ea2xPREFsUlRZbE9VTWxPRGtsUlRnbE9EQWxPRFVsTWpJbE1rTWxNakpwWkNVeU1pVXpRU1V5TWpFMVl6Z3hNelU0WlROaU5qbGxKVEl5SlRKREpUSXlZMkYwWldkdmNua2xNaklsTTBFbE1qSmtaV1poZFd4MEpUSXlKVEpESlRJeWRIbHdaU1V5TWlVelFTVXlNbk4wY21sdVp5VXlNaVV5UXlVeU1uWmhiSFZsSlRJeUpUTkJKVEl5SlRJeUpUZEVKVEpESlRkQ0pUSXlibUZ0WlNVeU1pVXpRU1V5TWlWRk9DVkNSaVU1UlNWRk5pVTRSU1ZCTlNVeU1pVXlReVV5TW1sa0pUSXlKVE5CSlRJeU1UVmpPREV6TlRobE0ySm1PVGNsTWpJbE1rTWxNakpqWVhSbFoyOXllU1V5TWlVelFTVXlNbVJsWm1GMWJIUWxNaklsTWtNbE1qSjBlWEJsSlRJeUpUTkJKVEl5YkdsdWF5VXlNaVV5UXlVeU1uWmhiSFZsSlRJeUpUTkJKVEl5SlRJeUpUZEVKVEpESlRkQ0pUSXlibUZ0WlNVeU1pVXpRU1V5TWlWRk5DVkNSU1ZDUmlWRk55VkJReVZDUVNVeU1pVXlReVV5TW1sa0pUSXlKVE5CSlRJeU1UVmpPREV6TlRobE0ySmlNbUlsTWpJbE1rTWxNakpqWVhSbFoyOXllU1V5TWlVelFTVXlNbVJsWm1GMWJIUWxNaklsTWtNbE1qSjBlWEJsSlRJeUpUTkJKVEl5YzNSeWFXNW5KVEl5SlRKREpUSXlkbUZzZFdVbE1qSWxNMEVsTWpJbE1qSWxOMFFsTlVRbE1rTWxNakp3Y205d2N5VXlNaVV6UVNVM1FpVXlNbnBwYm1SbGVDVXlNaVV6UVRNMkpUSkRKVEl5ZHlVeU1pVXpRVEV6TGpnNU5UUXpPVGd3TVRVek16azBNU1V5UXlVeU1tZ2xNaklsTTBFME1pNDBPVE13TkRrM05EZzJOREUxTkNVeVF5VXlNbmdsTWpJbE0wRTJPRGd1TURBeU56a3hPREE1TVRreE1pVXlReVV5TW1GdVoyeGxKVEl5SlROQk5DNHhNREUxTWpNM05ESXhPRFkyTnpRbE1rTWxNako1SlRJeUpUTkJPVFF6TGpBeE5EZzBOREE1TmpVMk1qSWxOMFFsTWtNbE1qSndZWFJvSlRJeUpUTkJKVFZDSlRkQ0pUSXlZV04wYVc5dWN5VXlNaVV6UVNVMVFpVTNRaVV5TW5nbE1qSWxNMEVsTWpKM0pUSkdNaVV5TWlVeVF5VXlNbUZqZEdsdmJpVXlNaVV6UVNVeU1tMXZkbVVsTWpJbE1rTWxNako1SlRJeUpUTkJKVEl5TUNVeU1pVTNSQ1V5UXlVM1FpVXlNbmdsTWpJbE0wRWxNakozSlRJeUpUSkRKVEl5WVdOMGFXOXVKVEl5SlROQkpUSXliR2x1WlNVeU1pVXlReVV5TW5rbE1qSWxNMEVsTWpKb0pUSXlKVGRFSlRKREpUZENKVEl5ZUNVeU1pVXpRU1V5TWpBbE1qSWxNa01sTWpKaFkzUnBiMjRsTWpJbE0wRWxNakpzYVc1bEpUSXlKVEpESlRJeWVTVXlNaVV6UVNVeU1tZ2xNaklsTjBRbE1rTWxOMElsTWpKaFkzUnBiMjRsTWpJbE0wRWxNakpqYkc5elpTVXlNaVUzUkNVMVJDVTNSQ1UxUkNVeVF5VXlNbXhwYm1WVGRIbHNaU1V5TWlVelFTVTNRaVV5TW14cGJtVlRkSGxzWlNVeU1pVXpRU1V5TW1SaGMyaGxaQ1V5TWlVeVF5VXlNbXhwYm1WRGIyeHZjaVV5TWlVelFTVXlNalExSlRKRE1URXdKVEpETWpBeEpUSXlKVEpESlRJeWJHbHVaVmRwWkhSb0pUSXlKVE5CTVNVM1JDVXlReVV5TW1Ob2FXeGtjbVZ1SlRJeUpUTkJKVFZDSlRWRUpUSkRKVEl5Y21WemFYcGxSR2x5SlRJeUpUTkJKVFZDSlRJeWRHd2xNaklsTWtNbE1qSjBjaVV5TWlVeVF5VXlNbUp5SlRJeUpUSkRKVEl5WW13bE1qSWxOVVFsTWtNbE1qSnVZVzFsSlRJeUpUTkJKVEl5ZEhKcFlXNW5iR1VsTWpJbE1rTWxNakptYVd4c1UzUjViR1VsTWpJbE0wRWxOMElsTjBRbE1rTWxNakpoZEhSeWFXSjFkR1VsTWpJbE0wRWxOMElsTWpKamIyNTBZV2x1WlhJbE1qSWxNMEZtWVd4elpTVXlReVV5TW5KdmRHRjBZV0pzWlNVeU1pVXpRWFJ5ZFdVbE1rTWxNakoyYVhOcFlteGxKVEl5SlROQmRISjFaU1V5UXlVeU1tTnZiR3hoY0hOaFlteGxKVEl5SlROQlptRnNjMlVsTWtNbE1qSmpiMnhzWVhCelpXUWxNaklsTTBGbVlXeHpaU1V5UXlVeU1teHBibXRoWW14bEpUSXlKVE5CZEhKMVpTVXlReVV5TW0xaGNtdGxjazltWm5ObGRDVXlNaVV6UVRVbE4wUWxNa01sTWpKcFpDVXlNaVV6UVNVeU1qRTFZemd4TXpVNFpEWTBZV1k0SlRJeUpUSkRKVEl5WTJGMFpXZHZjbmtsTWpJbE0wRWxNakppWVhOcFl5VXlNaVV5UXlVeU1teHZZMnRsWkNVeU1pVXpRV1poYkhObEpUZEVKVEpESlRJeU1UVmpPREV4TW1RME1HTmtOamdsTWpJbE0wRWxOMElsTWpKd1lYSmxiblFsTWpJbE0wRWxNaklsTWpJbE1rTWxNakpzYVc1ckpUSXlKVE5CSlRJeUpUSXlKVEpESlRJeWMyaGhjR1ZUZEhsc1pTVXlNaVV6UVNVM1FpVXlNbUZzY0doaEpUSXlKVE5CTVNVM1JDVXlReVV5TW5SbGVIUkNiRzlqYXlVeU1pVXpRU1UxUWlVM1FpVXlNbkJ2YzJsMGFXOXVKVEl5SlROQkpUZENKVEl5ZHlVeU1pVXpRU1V5TW5jdE1qQWxNaklsTWtNbE1qSm9KVEl5SlROQkpUSXlhQ1V5TWlVeVF5VXlNbmdsTWpJbE0wRXhNQ1V5UXlVeU1ua2xNaklsTTBFd0pUZEVKVEpESlRJeWRHVjRkQ1V5TWlVelFTVXlNbWh2YldVbE1qSWxOMFFsTlVRbE1rTWxNakpoYm1Ob2IzSnpKVEl5SlROQkpUVkNKVGRDSlRJeWVDVXlNaVV6UVNVeU1uY2xNa1l5SlRJeUpUSkRKVEl5ZVNVeU1pVXpRU1V5TWpBbE1qSWxOMFFsTWtNbE4wSWxNako0SlRJeUpUTkJKVEl5ZHlVeVJqSWxNaklsTWtNbE1qSjVKVEl5SlROQkpUSXlhQ1V5TWlVM1JDVXlReVUzUWlVeU1uZ2xNaklsTTBFbE1qSXdKVEl5SlRKREpUSXllU1V5TWlVelFTVXlNbWdsTWtZeUpUSXlKVGRFSlRKREpUZENKVEl5ZUNVeU1pVXpRU1V5TW5jbE1qSWxNa01sTWpKNUpUSXlKVE5CSlRJeWFDVXlSaklsTWpJbE4wUWxOVVFsTWtNbE1qSm1iMjUwVTNSNWJHVWxNaklsTTBFbE4wSWxNakpqYjJ4dmNpVXlNaVV6UVNVeU1qSTFOU1V5UXpJMU5TVXlRekkxTlNVeU1pVXlReVV5TW5OcGVtVWxNaklsTTBFeE9DVTNSQ1V5UXlVeU1uUnBkR3hsSlRJeUpUTkJKVEl5SlVVM0pUbEdKVUU1SlVVMUpVSkVKVUV5SlRJeUpUSkRKVEl5WkdGMFlVRjBkSEpwWW5WMFpYTWxNaklsTTBFbE5VSWxOMElsTWpKdVlXMWxKVEl5SlROQkpUSXlKVVUxSlVKQkpUaEdKVVUxSlRoR0pVSTNKVEl5SlRKREpUSXlhV1FsTWpJbE0wRWxNakl4TldNNE1URXpObU15T0RoalpDVXlNaVV5UXlVeU1tTmhkR1ZuYjNKNUpUSXlKVE5CSlRJeVpHVm1ZWFZzZENVeU1pVXlReVV5TW5SNWNHVWxNaklsTTBFbE1qSnVkVzFpWlhJbE1qSWxNa01sTWpKMllXeDFaU1V5TWlVelFTVXlNaVV5TWlVM1JDVXlReVUzUWlVeU1tNWhiV1VsTWpJbE0wRWxNaklsUlRVbE9UQWxPRVFsUlRjbFFUY2xRakFsTWpJbE1rTWxNakpwWkNVeU1pVXpRU1V5TWpFMVl6Z3hNVE0yWXpJNFpqWTNKVEl5SlRKREpUSXlZMkYwWldkdmNua2xNaklsTTBFbE1qSmtaV1poZFd4MEpUSXlKVEpESlRJeWRIbHdaU1V5TWlVelFTVXlNbk4wY21sdVp5VXlNaVV5UXlVeU1uWmhiSFZsSlRJeUpUTkJKVEl5SlRJeUpUZEVKVEpESlRkQ0pUSXlibUZ0WlNVeU1pVXpRU1V5TWlWRk5pVTRPU1U0TUNWRk5pVTVReVU0T1NWRk9DVTRNQ1U0TlNVeU1pVXlReVV5TW1sa0pUSXlKVE5CSlRJeU1UVmpPREV4TXpaak1qZzJaREVsTWpJbE1rTWxNakpqWVhSbFoyOXllU1V5TWlVelFTVXlNbVJsWm1GMWJIUWxNaklsTWtNbE1qSjBlWEJsSlRJeUpUTkJKVEl5YzNSeWFXNW5KVEl5SlRKREpUSXlkbUZzZFdVbE1qSWxNMEVsTWpJbE1qSWxOMFFsTWtNbE4wSWxNakp1WVcxbEpUSXlKVE5CSlRJeUpVVTRKVUpHSlRsRkpVVTJKVGhGSlVFMUpUSXlKVEpESlRJeWFXUWxNaklsTTBFbE1qSXhOV000TVRFek5tTXlPR0VsTWpJbE1rTWxNakpqWVhSbFoyOXllU1V5TWlVelFTVXlNbVJsWm1GMWJIUWxNaklsTWtNbE1qSjBlWEJsSlRJeUpUTkJKVEl5YkdsdWF5VXlNaVV5UXlVeU1uWmhiSFZsSlRJeUpUTkJKVEl5SlRJeUpUZEVKVEpESlRkQ0pUSXlibUZ0WlNVeU1pVXpRU1V5TWlWRk5DVkNSU1ZDUmlWRk55VkJReVZDUVNVeU1pVXlReVV5TW1sa0pUSXlKVE5CSlRJeU1UVmpPREV4TXpaak1qZzRaak1sTWpJbE1rTWxNakpqWVhSbFoyOXllU1V5TWlVelFTVXlNbVJsWm1GMWJIUWxNaklsTWtNbE1qSjBlWEJsSlRJeUpUTkJKVEl5YzNSeWFXNW5KVEl5SlRKREpUSXlkbUZzZFdVbE1qSWxNMEVsTWpJbE1qSWxOMFFsTlVRbE1rTWxNakp3Y205d2N5VXlNaVV6UVNVM1FpVXlNbnBwYm1SbGVDVXlNaVV6UVRJeUpUSkRKVEl5ZHlVeU1pVXpRVEUwTVNVeVF5VXlNbWdsTWpJbE0wRTBPU1V5UXlVeU1uZ2xNaklsTTBFM01UY2xNa01sTWpKaGJtZHNaU1V5TWlVelFUQWxNa01sTWpKNUpUSXlKVE5CTmprekxqWTBNamcxTnpFME1qZzFOellsTjBRbE1rTWxNakp3WVhSb0pUSXlKVE5CSlRWQ0pUZENKVEl5WVdOMGFXOXVjeVV5TWlVelFTVTFRaVUzUWlVeU1uZ2xNaklsTTBFbE1qSXdKVEl5SlRKREpUSXlZV04wYVc5dUpUSXlKVE5CSlRJeWJXOTJaU1V5TWlVeVF5VXlNbmtsTWpJbE0wRWxNakl3SlRJeUpUZEVKVEpESlRkQ0pUSXllQ1V5TWlVelFTVXlNbmNsTWpJbE1rTWxNakpoWTNScGIyNGxNaklsTTBFbE1qSnNhVzVsSlRJeUpUSkRKVEl5ZVNVeU1pVXpRU1V5TWpBbE1qSWxOMFFsTWtNbE4wSWxNako0SlRJeUpUTkJKVEl5ZHlVeU1pVXlReVV5TW1GamRHbHZiaVV5TWlVelFTVXlNbXhwYm1VbE1qSWxNa01sTWpKNUpUSXlKVE5CSlRJeWFDVXlNaVUzUkNVeVF5VTNRaVV5TW5nbE1qSWxNMEVsTWpJd0pUSXlKVEpESlRJeVlXTjBhVzl1SlRJeUpUTkJKVEl5YkdsdVpTVXlNaVV5UXlVeU1ua2xNaklsTTBFbE1qSm9KVEl5SlRkRUpUSkRKVGRDSlRJeVlXTjBhVzl1SlRJeUpUTkJKVEl5WTJ4dmMyVWxNaklsTjBRbE5VUWxOMFFsTlVRbE1rTWxNakpzYVc1bFUzUjViR1VsTWpJbE0wRWxOMElsTWpKc2FXNWxWMmxrZEdnbE1qSWxNMEV3SlRkRUpUSkRKVEl5WTJocGJHUnlaVzRsTWpJbE0wRWxOVUlsTlVRbE1rTWxNakp5WlhOcGVtVkVhWElsTWpJbE0wRWxOVUlsTWpKMGJDVXlNaVV5UXlVeU1uUnlKVEl5SlRKREpUSXlZbklsTWpJbE1rTWxNakppYkNVeU1pVTFSQ1V5UXlVeU1tNWhiV1VsTWpJbE0wRWxNakp5WldOMFlXNW5iR1VsTWpJbE1rTWxNakptYVd4c1UzUjViR1VsTWpJbE0wRWxOMElsTWpKamIyeHZjaVV5TWlVelFTVXlNalExSlRKRE1URXdKVEpETWpBeEpUSXlKVEpESlRJeWRIbHdaU1V5TWlVelFTVXlNbk52Ykdsa0pUSXlKVGRFSlRKREpUSXlZWFIwY21saWRYUmxKVEl5SlROQkpUZENKVEl5WTI5dWRHRnBibVZ5SlRJeUpUTkJabUZzYzJVbE1rTWxNakp5YjNSaGRHRmliR1VsTWpJbE0wRjBjblZsSlRKREpUSXlkbWx6YVdKc1pTVXlNaVV6UVhSeWRXVWxNa01sTWpKamIyeHNZWEJ6WVdKc1pTVXlNaVV6UVdaaGJITmxKVEpESlRJeVkyOXNiR0Z3YzJWa0pUSXlKVE5CWm1Gc2MyVWxNa01sTWpKc2FXNXJZV0pzWlNVeU1pVXpRWFJ5ZFdVbE1rTWxNakp0WVhKclpYSlBabVp6WlhRbE1qSWxNMEUxSlRkRUpUSkRKVEl5YVdRbE1qSWxNMEVsTWpJeE5XTTRNVEV5WkRRd1kyUTJPQ1V5TWlVeVF5VXlNbU5oZEdWbmIzSjVKVEl5SlROQkpUSXlZbUZ6YVdNbE1qSWxNa01sTWpKc2IyTnJaV1FsTWpJbE0wRm1ZV3h6WlNVeVF5VXlNbWR5YjNWd0pUSXlKVE5CSlRJeUpUSXlKVGRFSlRKREpUSXlNVFZqT0RFd1ptUTJOalkwTURNbE1qSWxNMEVsTjBJbE1qSndZWEpsYm5RbE1qSWxNMEVsTWpJbE1qSWxNa01sTWpKc2FXNXJKVEl5SlROQkpUSXlKVEl5SlRKREpUSXljMmhoY0dWVGRIbHNaU1V5TWlVelFTVTNRaVV5TW1Gc2NHaGhKVEl5SlROQk1TVTNSQ1V5UXlVeU1uUmxlSFJDYkc5amF5VXlNaVV6UVNVMVFpVTNRaVV5TW5CdmMybDBhVzl1SlRJeUpUTkJKVGRDSlRJeWR5VXlNaVV6UVNVeU1uY3RNakFsTWpJbE1rTWxNakpvSlRJeUpUTkJKVEl5YUNVeU1pVXlReVV5TW5nbE1qSWxNMEV4TUNVeVF5VXlNbmtsTWpJbE0wRXdKVGRFSlRKREpUSXlkR1Y0ZENVeU1pVXpRU1V5TWxObGNuWmxjaVV5TWlVM1JDVTFSQ1V5UXlVeU1tRnVZMmh2Y25NbE1qSWxNMEVsTlVJbE4wSWxNako0SlRJeUpUTkJKVEl5ZHlVeVJqSWxNaklsTWtNbE1qSjVKVEl5SlROQkpUSXlNQ1V5TWlVM1JDVXlReVUzUWlVeU1uZ2xNaklsTTBFbE1qSjNKVEpHTWlVeU1pVXlReVV5TW5rbE1qSWxNMEVsTWpKb0pUSXlKVGRFSlRKREpUZENKVEl5ZUNVeU1pVXpRU1V5TWpBbE1qSWxNa01sTWpKNUpUSXlKVE5CSlRJeWFDVXlSaklsTWpJbE4wUWxNa01sTjBJbE1qSjRKVEl5SlROQkpUSXlkeVV5TWlVeVF5VXlNbmtsTWpJbE0wRWxNakpvSlRKR01pVXlNaVUzUkNVMVJDVXlReVV5TW1admJuUlRkSGxzWlNVeU1pVXpRU1UzUWlVeU1tTnZiRzl5SlRJeUpUTkJKVEl5TWpVMUpUSkRNalUxSlRKRE1qVTFKVEl5SlRKREpUSXljMmw2WlNVeU1pVXpRVEU0SlRkRUpUSkRKVEl5ZEdsMGJHVWxNaklsTTBFbE1qSWxSVGNsT1VZbFFUa2xSVFVsUWtRbFFUSWxNaklsTWtNbE1qSmtZWFJoUVhSMGNtbGlkWFJsY3lVeU1pVXpRU1UxUWlVM1FpVXlNbTVoYldVbE1qSWxNMEVsTWpJbFJUVWxRa0VsT0VZbFJUVWxPRVlsUWpjbE1qSWxNa01sTWpKcFpDVXlNaVV6UVNVeU1qRTFZemd4TUdaa05qWTNZemc1SlRJeUpUSkRKVEl5WTJGMFpXZHZjbmtsTWpJbE0wRWxNakprWldaaGRXeDBKVEl5SlRKREpUSXlkSGx3WlNVeU1pVXpRU1V5TW01MWJXSmxjaVV5TWlVeVF5VXlNblpoYkhWbEpUSXlKVE5CSlRJeUpUSXlKVGRFSlRKREpUZENKVEl5Ym1GdFpTVXlNaVV6UVNVeU1pVkZOU1U1TUNVNFJDVkZOeVZCTnlWQ01DVXlNaVV5UXlVeU1tbGtKVEl5SlROQkpUSXlNVFZqT0RFd1ptUTJOamMwTldFbE1qSWxNa01sTWpKallYUmxaMjl5ZVNVeU1pVXpRU1V5TW1SbFptRjFiSFFsTWpJbE1rTWxNakowZVhCbEpUSXlKVE5CSlRJeWMzUnlhVzVuSlRJeUpUSkRKVEl5ZG1Gc2RXVWxNaklsTTBFbE1qSWxNaklsTjBRbE1rTWxOMElsTWpKdVlXMWxKVEl5SlROQkpUSXlKVVUySlRnNUpUZ3dKVVUySlRsREpUZzVKVVU0SlRnd0pUZzFKVEl5SlRKREpUSXlhV1FsTWpJbE0wRWxNakl4TldNNE1UQm1aRFkyTnpZME1TVXlNaVV5UXlVeU1tTmhkR1ZuYjNKNUpUSXlKVE5CSlRJeVpHVm1ZWFZzZENVeU1pVXlReVV5TW5SNWNHVWxNaklsTTBFbE1qSnpkSEpwYm1jbE1qSWxNa01sTWpKMllXeDFaU1V5TWlVelFTVXlNaVV5TWlVM1JDVXlReVUzUWlVeU1tNWhiV1VsTWpJbE0wRWxNaklsUlRnbFFrWWxPVVVsUlRZbE9FVWxRVFVsTWpJbE1rTWxNakpwWkNVeU1pVXpRU1V5TWpFMVl6Z3hNR1prTmpZM09HSTRKVEl5SlRKREpUSXlZMkYwWldkdmNua2xNaklsTTBFbE1qSmtaV1poZFd4MEpUSXlKVEpESlRJeWRIbHdaU1V5TWlVelFTVXlNbXhwYm1zbE1qSWxNa01sTWpKMllXeDFaU1V5TWlVelFTVXlNaVV5TWlVM1JDVXlReVUzUWlVeU1tNWhiV1VsTWpJbE0wRWxNaklsUlRRbFFrVWxRa1lsUlRjbFFVTWxRa0VsTWpJbE1rTWxNakpwWkNVeU1pVXpRU1V5TWpFMVl6Z3hNR1prTmpZM1pqWWxNaklsTWtNbE1qSmpZWFJsWjI5eWVTVXlNaVV6UVNVeU1tUmxabUYxYkhRbE1qSWxNa01sTWpKMGVYQmxKVEl5SlROQkpUSXljM1J5YVc1bkpUSXlKVEpESlRJeWRtRnNkV1VsTWpJbE0wRWxNaklsTWpJbE4wUWxOVVFsTWtNbE1qSndjbTl3Y3lVeU1pVXpRU1UzUWlVeU1ucHBibVJsZUNVeU1pVXpRVFlsTWtNbE1qSjNKVEl5SlROQk1UUXhKVEpESlRJeWFDVXlNaVV6UVRRNEpUSkRKVEl5ZUNVeU1pVXpRVE0wTkM0M05qRTVNRFEzTmpFNU1EUTRKVEpESlRJeVlXNW5iR1VsTWpJbE0wRXdKVEpESlRJeWVTVXlNaVV6UVRVd015NDFKVGRFSlRKREpUSXljR0YwYUNVeU1pVXpRU1UxUWlVM1FpVXlNbUZqZEdsdmJuTWxNaklsTTBFbE5VSWxOMElsTWpKNEpUSXlKVE5CSlRJeU1DVXlNaVV5UXlVeU1tRmpkR2x2YmlVeU1pVXpRU1V5TW0xdmRtVWxNaklsTWtNbE1qSjVKVEl5SlROQkpUSXlNQ1V5TWlVM1JDVXlReVUzUWlVeU1uZ2xNaklsTTBFbE1qSjNKVEl5SlRKREpUSXlZV04wYVc5dUpUSXlKVE5CSlRJeWJHbHVaU1V5TWlVeVF5VXlNbmtsTWpJbE0wRWxNakl3SlRJeUpUZEVKVEpESlRkQ0pUSXllQ1V5TWlVelFTVXlNbmNsTWpJbE1rTWxNakpoWTNScGIyNGxNaklsTTBFbE1qSnNhVzVsSlRJeUpUSkRKVEl5ZVNVeU1pVXpRU1V5TW1nbE1qSWxOMFFsTWtNbE4wSWxNako0SlRJeUpUTkJKVEl5TUNVeU1pVXlReVV5TW1GamRHbHZiaVV5TWlVelFTVXlNbXhwYm1VbE1qSWxNa01sTWpKNUpUSXlKVE5CSlRJeWFDVXlNaVUzUkNVeVF5VTNRaVV5TW1GamRHbHZiaVV5TWlVelFTVXlNbU5zYjNObEpUSXlKVGRFSlRWRUpUZEVKVFZFSlRKREpUSXliR2x1WlZOMGVXeGxKVEl5SlROQkpUZENKVEl5YkdsdVpWZHBaSFJvSlRJeUpUTkJNQ1UzUkNVeVF5VXlNbU5vYVd4a2NtVnVKVEl5SlROQkpUVkNKVFZFSlRKREpUSXljbVZ6YVhwbFJHbHlKVEl5SlROQkpUVkNKVEl5ZEd3bE1qSWxNa01sTWpKMGNpVXlNaVV5UXlVeU1tSnlKVEl5SlRKREpUSXlZbXdsTWpJbE5VUWxNa01sTWpKdVlXMWxKVEl5SlROQkpUSXljbVZqZEdGdVoyeGxKVEl5SlRKREpUSXlabWxzYkZOMGVXeGxKVEl5SlROQkpUZENKVEl5WTI5c2IzSWxNaklsTTBFbE1qSTBOU1V5UXpFeE1DVXlRekl3TVNVeU1pVXlReVV5TW5SNWNHVWxNaklsTTBFbE1qSnpiMnhwWkNVeU1pVTNSQ1V5UXlVeU1tRjBkSEpwWW5WMFpTVXlNaVV6UVNVM1FpVXlNbU52Ym5SaGFXNWxjaVV5TWlVelFXWmhiSE5sSlRKREpUSXljbTkwWVhSaFlteGxKVEl5SlROQmRISjFaU1V5UXlVeU1uWnBjMmxpYkdVbE1qSWxNMEYwY25WbEpUSkRKVEl5WTI5c2JHRndjMkZpYkdVbE1qSWxNMEZtWVd4elpTVXlReVV5TW1OdmJHeGhjSE5sWkNVeU1pVXpRV1poYkhObEpUSkRKVEl5YkdsdWEyRmliR1VsTWpJbE0wRjBjblZsSlRKREpUSXliV0Z5YTJWeVQyWm1jMlYwSlRJeUpUTkJOU1UzUkNVeVF5VXlNbWxrSlRJeUpUTkJKVEl5TVRWak9ERXdabVEyTmpZME1ETWxNaklsTWtNbE1qSmpZWFJsWjI5eWVTVXlNaVV6UVNVeU1tSmhjMmxqSlRJeUpUSkRKVEl5Ykc5amEyVmtKVEl5SlROQlptRnNjMlVsTWtNbE1qSm5jbTkxY0NVeU1pVXpRU1V5TWlVeU1pVTNSQ1V5UXlVeU1qRTFZemd4TVRFNFl6RTBZbVk1SlRJeUpUTkJKVGRDSlRJeWNHRnlaVzUwSlRJeUpUTkJKVEl5SlRJeUpUSkRKVEl5YkdsdWF5VXlNaVV6UVNVeU1pVXlNaVV5UXlVeU1uTm9ZWEJsVTNSNWJHVWxNaklsTTBFbE4wSWxNakpoYkhCb1lTVXlNaVV6UVRFbE4wUWxNa01sTWpKMFpYaDBRbXh2WTJzbE1qSWxNMEVsTlVJbE4wSWxNakp3YjNOcGRHbHZiaVV5TWlVelFTVTNRaVV5TW5jbE1qSWxNMEVsTWpKM0xUSXdKVEl5SlRKREpUSXlhQ1V5TWlVelFTVXlNbWdsTWpJbE1rTWxNako0SlRJeUpUTkJNVEFsTWtNbE1qSjVKVEl5SlROQk1DVTNSQ1V5UXlVeU1uUmxlSFFsTWpJbE0wRWxNakpKYm1SbGVDVXlNaVUzUkNVMVJDVXlReVV5TW1GdVkyaHZjbk1sTWpJbE0wRWxOVUlsTjBJbE1qSjRKVEl5SlROQkpUSXlkeVV5UmpJbE1qSWxNa01sTWpKNUpUSXlKVE5CSlRJeU1DVXlNaVUzUkNVeVF5VTNRaVV5TW5nbE1qSWxNMEVsTWpKM0pUSkdNaVV5TWlVeVF5VXlNbmtsTWpJbE0wRWxNakpvSlRJeUpUZEVKVEpESlRkQ0pUSXllQ1V5TWlVelFTVXlNakFsTWpJbE1rTWxNako1SlRJeUpUTkJKVEl5YUNVeVJqSWxNaklsTjBRbE1rTWxOMElsTWpKNEpUSXlKVE5CSlRJeWR5VXlNaVV5UXlVeU1ua2xNaklsTTBFbE1qSm9KVEpHTWlVeU1pVTNSQ1UxUkNVeVF5VXlNbVp2Ym5SVGRIbHNaU1V5TWlVelFTVTNRaVV5TW1OdmJHOXlKVEl5SlROQkpUSXlNalUxSlRKRE1qVTFKVEpETWpVMUpUSXlKVEpESlRJeWMybDZaU1V5TWlVelFURTRKVGRFSlRKREpUSXlkR2wwYkdVbE1qSWxNMEVsTWpJbFJUY2xPVVlsUVRrbFJUVWxRa1FsUVRJbE1qSWxNa01sTWpKa1lYUmhRWFIwY21saWRYUmxjeVV5TWlVelFTVTFRaVUzUWlVeU1tNWhiV1VsTWpJbE0wRWxNaklsUlRVbFFrRWxPRVlsUlRVbE9FWWxRamNsTWpJbE1rTWxNakpwWkNVeU1pVXpRU1V5TWpFMVl6Z3hNVEU0WTJRek9UVXpKVEl5SlRKREpUSXlZMkYwWldkdmNua2xNaklsTTBFbE1qSmtaV1poZFd4MEpUSXlKVEpESlRJeWRIbHdaU1V5TWlVelFTVXlNbTUxYldKbGNpVXlNaVV5UXlVeU1uWmhiSFZsSlRJeUpUTkJKVEl5SlRJeUpUZEVKVEpESlRkQ0pUSXlibUZ0WlNVeU1pVXpRU1V5TWlWRk5TVTVNQ1U0UkNWRk55VkJOeVZDTUNVeU1pVXlReVV5TW1sa0pUSXlKVE5CSlRJeU1UVmpPREV4TVRoalpETTJaVElsTWpJbE1rTWxNakpqWVhSbFoyOXllU1V5TWlVelFTVXlNbVJsWm1GMWJIUWxNaklsTWtNbE1qSjBlWEJsSlRJeUpUTkJKVEl5YzNSeWFXNW5KVEl5SlRKREpUSXlkbUZzZFdVbE1qSWxNMEVsTWpJbE1qSWxOMFFsTWtNbE4wSWxNakp1WVcxbEpUSXlKVE5CSlRJeUpVVTJKVGc1SlRnd0pVVTJKVGxESlRnNUpVVTRKVGd3SlRnMUpUSXlKVEpESlRJeWFXUWxNaklsTTBFbE1qSXhOV000TVRFeE9HTmtNekZpWlNVeU1pVXlReVV5TW1OaGRHVm5iM0o1SlRJeUpUTkJKVEl5WkdWbVlYVnNkQ1V5TWlVeVF5VXlNblI1Y0dVbE1qSWxNMEVsTWpKemRISnBibWNsTWpJbE1rTWxNakoyWVd4MVpTVXlNaVV6UVNVeU1pVXlNaVUzUkNVeVF5VTNRaVV5TW01aGJXVWxNaklsTTBFbE1qSWxSVGdsUWtZbE9VVWxSVFlsT0VVbFFUVWxNaklsTWtNbE1qSnBaQ1V5TWlVelFTVXlNakUxWXpneE1URTRZMlF6TjJJMUpUSXlKVEpESlRJeVkyRjBaV2R2Y25rbE1qSWxNMEVsTWpKa1pXWmhkV3gwSlRJeUpUSkRKVEl5ZEhsd1pTVXlNaVV6UVNVeU1teHBibXNsTWpJbE1rTWxNakoyWVd4MVpTVXlNaVV6UVNVeU1pVXlNaVUzUkNVeVF5VTNRaVV5TW01aGJXVWxNaklsTTBFbE1qSWxSVFFsUWtVbFFrWWxSVGNsUVVNbFFrRWxNaklsTWtNbE1qSnBaQ1V5TWlVelFTVXlNakUxWXpneE1URTRZMlF6T0RFM0pUSXlKVEpESlRJeVkyRjBaV2R2Y25rbE1qSWxNMEVsTWpKa1pXWmhkV3gwSlRJeUpUSkRKVEl5ZEhsd1pTVXlNaVV6UVNVeU1uTjBjbWx1WnlVeU1pVXlReVV5TW5aaGJIVmxKVEl5SlROQkpUSXlKVEl5SlRkRUpUVkVKVEpESlRJeWNISnZjSE1sTWpJbE0wRWxOMElsTWpKNmFXNWtaWGdsTWpJbE0wRTVKVEpESlRJeWR5VXlNaVV6UVRFME1TVXlReVV5TW1nbE1qSWxNMEUwT1NVeVF5VXlNbmdsTWpJbE0wRTNNVGNsTWtNbE1qSjVKVEl5SlROQk5qTXhMakUwTWpnMU56RTBNamcxTnpJbE1rTWxNakpoYm1kc1pTVXlNaVV6UVRBbE4wUWxNa01sTWpKd1lYUm9KVEl5SlROQkpUVkNKVGRDSlRJeVlXTjBhVzl1Y3lVeU1pVXpRU1UxUWlVM1FpVXlNbmdsTWpJbE0wRWxNakl3SlRJeUpUSkRKVEl5WVdOMGFXOXVKVEl5SlROQkpUSXliVzkyWlNVeU1pVXlReVV5TW5rbE1qSWxNMEVsTWpJd0pUSXlKVGRFSlRKREpUZENKVEl5ZUNVeU1pVXpRU1V5TW5jbE1qSWxNa01sTWpKaFkzUnBiMjRsTWpJbE0wRWxNakpzYVc1bEpUSXlKVEpESlRJeWVTVXlNaVV6UVNVeU1qQWxNaklsTjBRbE1rTWxOMElsTWpKNEpUSXlKVE5CSlRJeWR5VXlNaVV5UXlVeU1tRmpkR2x2YmlVeU1pVXpRU1V5TW14cGJtVWxNaklsTWtNbE1qSjVKVEl5SlROQkpUSXlhQ1V5TWlVM1JDVXlReVUzUWlVeU1uZ2xNaklsTTBFbE1qSXdKVEl5SlRKREpUSXlZV04wYVc5dUpUSXlKVE5CSlRJeWJHbHVaU1V5TWlVeVF5VXlNbmtsTWpJbE0wRWxNakpvSlRJeUpUZEVKVEpESlRkQ0pUSXlZV04wYVc5dUpUSXlKVE5CSlRJeVkyeHZjMlVsTWpJbE4wUWxOVVFsTjBRbE5VUWxNa01sTWpKc2FXNWxVM1I1YkdVbE1qSWxNMEVsTjBJbE1qSnNhVzVsVjJsa2RHZ2xNaklsTTBFd0pUZEVKVEpESlRJeVkyaHBiR1J5Wlc0bE1qSWxNMEVsTlVJbE5VUWxNa01sTWpKeVpYTnBlbVZFYVhJbE1qSWxNMEVsTlVJbE1qSjBiQ1V5TWlVeVF5VXlNblJ5SlRJeUpUSkRKVEl5WW5JbE1qSWxNa01sTWpKaWJDVXlNaVUxUkNVeVF5VXlNbTVoYldVbE1qSWxNMEVsTWpKeVpXTjBZVzVuYkdVbE1qSWxNa01sTWpKbWFXeHNVM1I1YkdVbE1qSWxNMEVsTjBJbE1qSmpiMnh2Y2lVeU1pVXpRU1V5TWpRMUpUSkRNVEV3SlRKRE1qQXhKVEl5SlRKREpUSXlkSGx3WlNVeU1pVXpRU1V5TW5OdmJHbGtKVEl5SlRkRUpUSkRKVEl5WVhSMGNtbGlkWFJsSlRJeUpUTkJKVGRDSlRJeVkyOXVkR0ZwYm1WeUpUSXlKVE5CWm1Gc2MyVWxNa01sTWpKeWIzUmhkR0ZpYkdVbE1qSWxNMEYwY25WbEpUSkRKVEl5ZG1semFXSnNaU1V5TWlVelFYUnlkV1VsTWtNbE1qSmpiMnhzWVhCellXSnNaU1V5TWlVelFXWmhiSE5sSlRKREpUSXlZMjlzYkdGd2MyVmtKVEl5SlROQlptRnNjMlVsTWtNbE1qSnNhVzVyWVdKc1pTVXlNaVV6UVhSeWRXVWxNa01sTWpKdFlYSnJaWEpQWm1aelpYUWxNaklsTTBFMUpUZEVKVEpESlRJeWFXUWxNaklsTTBFbE1qSXhOV000TVRFeE9HTXhOR0ptT1NVeU1pVXlReVV5TW1OaGRHVm5iM0o1SlRJeUpUTkJKVEl5WW1GemFXTWxNaklsTWtNbE1qSnNiMk5yWldRbE1qSWxNMEZtWVd4elpTVXlReVV5TW1keWIzVndKVEl5SlROQkpUSXlKVEl5SlRkRUpUSkRKVEl5TVRWak9ERXhNbVEwTURaaE16Y2xNaklsTTBFbE4wSWxNakp3WVhKbGJuUWxNaklsTTBFbE1qSWxNaklsTWtNbE1qSnNhVzVySlRJeUpUTkJKVEl5SlRJeUpUSkRKVEl5YzJoaGNHVlRkSGxzWlNVeU1pVXpRU1UzUWlVeU1tRnNjR2hoSlRJeUpUTkJNU1UzUkNVeVF5VXlNblJsZUhSQ2JHOWpheVV5TWlVelFTVTFRaVUzUWlVeU1uQnZjMmwwYVc5dUpUSXlKVE5CSlRkQ0pUSXlkeVV5TWlVelFTVXlNbmN0TWpBbE1qSWxNa01sTWpKb0pUSXlKVE5CSlRJeWFDVXlNaVV5UXlVeU1uZ2xNaklsTTBFeE1DVXlReVV5TW5rbE1qSWxNMEV3SlRkRUpUSkRKVEl5ZEdWNGRDVXlNaVV6UVNVeU1uSmxaMmx6ZEdWeUpUSXlKVGRFSlRWRUpUSkRKVEl5WVc1amFHOXljeVV5TWlVelFTVTFRaVUzUWlVeU1uZ2xNaklsTTBFbE1qSjNKVEpHTWlVeU1pVXlReVV5TW5rbE1qSWxNMEVsTWpJd0pUSXlKVGRFSlRKREpUZENKVEl5ZUNVeU1pVXpRU1V5TW5jbE1rWXlKVEl5SlRKREpUSXllU1V5TWlVelFTVXlNbWdsTWpJbE4wUWxNa01sTjBJbE1qSjRKVEl5SlROQkpUSXlNQ1V5TWlVeVF5VXlNbmtsTWpJbE0wRWxNakpvSlRKR01pVXlNaVUzUkNVeVF5VTNRaVV5TW5nbE1qSWxNMEVsTWpKM0pUSXlKVEpESlRJeWVTVXlNaVV6UVNVeU1tZ2xNa1l5SlRJeUpUZEVKVFZFSlRKREpUSXlabTl1ZEZOMGVXeGxKVEl5SlROQkpUZENKVEl5WTI5c2IzSWxNaklsTTBFbE1qSXlOVFVsTWtNeU5UVWxNa015TlRVbE1qSWxNa01sTWpKemFYcGxKVEl5SlROQk1UZ2xOMFFsTWtNbE1qSjBhWFJzWlNVeU1pVXpRU1V5TWlWRk55VTVSaVZCT1NWRk5TVkNSQ1ZCTWlVeU1pVXlReVV5TW1SaGRHRkJkSFJ5YVdKMWRHVnpKVEl5SlROQkpUVkNKVGRDSlRJeWJtRnRaU1V5TWlVelFTVXlNaVZGTlNWQ1FTVTRSaVZGTlNVNFJpVkNOeVV5TWlVeVF5VXlNbWxrSlRJeUpUTkJKVEl5TVRWak9ERXhNbVEwTURjeE5tRWxNaklsTWtNbE1qSmpZWFJsWjI5eWVTVXlNaVV6UVNVeU1tUmxabUYxYkhRbE1qSWxNa01sTWpKMGVYQmxKVEl5SlROQkpUSXliblZ0WW1WeUpUSXlKVEpESlRJeWRtRnNkV1VsTWpJbE0wRWxNaklsTWpJbE4wUWxNa01sTjBJbE1qSnVZVzFsSlRJeUpUTkJKVEl5SlVVMUpUa3dKVGhFSlVVM0pVRTNKVUl3SlRJeUpUSkRKVEl5YVdRbE1qSWxNMEVsTWpJeE5XTTRNVEV5WkRRd056WTRZaVV5TWlVeVF5VXlNbU5oZEdWbmIzSjVKVEl5SlROQkpUSXlaR1ZtWVhWc2RDVXlNaVV5UXlVeU1uUjVjR1VsTWpJbE0wRWxNakp6ZEhKcGJtY2xNaklsTWtNbE1qSjJZV3gxWlNVeU1pVXpRU1V5TWlVeU1pVTNSQ1V5UXlVM1FpVXlNbTVoYldVbE1qSWxNMEVsTWpJbFJUWWxPRGtsT0RBbFJUWWxPVU1sT0RrbFJUZ2xPREFsT0RVbE1qSWxNa01sTWpKcFpDVXlNaVV6UVNVeU1qRTFZemd4TVRKa05EQTNNVEkySlRJeUpUSkRKVEl5WTJGMFpXZHZjbmtsTWpJbE0wRWxNakprWldaaGRXeDBKVEl5SlRKREpUSXlkSGx3WlNVeU1pVXpRU1V5TW5OMGNtbHVaeVV5TWlVeVF5VXlNblpoYkhWbEpUSXlKVE5CSlRJeUpUSXlKVGRFSlRKREpUZENKVEl5Ym1GdFpTVXlNaVV6UVNVeU1pVkZPQ1ZDUmlVNVJTVkZOaVU0UlNWQk5TVXlNaVV5UXlVeU1tbGtKVEl5SlROQkpUSXlNVFZqT0RFeE1tUTBNRGRpWkRZbE1qSWxNa01sTWpKallYUmxaMjl5ZVNVeU1pVXpRU1V5TW1SbFptRjFiSFFsTWpJbE1rTWxNakowZVhCbEpUSXlKVE5CSlRJeWJHbHVheVV5TWlVeVF5VXlNblpoYkhWbEpUSXlKVE5CSlRJeUpUSXlKVGRFSlRKREpUZENKVEl5Ym1GdFpTVXlNaVV6UVNVeU1pVkZOQ1ZDUlNWQ1JpVkZOeVZCUXlWQ1FTVXlNaVV5UXlVeU1tbGtKVEl5SlROQkpUSXlNVFZqT0RFeE1tUTBNRGMwTVRZbE1qSWxNa01sTWpKallYUmxaMjl5ZVNVeU1pVXpRU1V5TW1SbFptRjFiSFFsTWpJbE1rTWxNakowZVhCbEpUSXlKVE5CSlRJeWMzUnlhVzVuSlRJeUpUSkRKVEl5ZG1Gc2RXVWxNaklsTTBFbE1qSWxNaklsTjBRbE5VUWxNa01sTWpKd2NtOXdjeVV5TWlVelFTVTNRaVV5TW5wcGJtUmxlQ1V5TWlVelFURTRKVEpESlRJeWR5VXlNaVV6UVRFME1TVXlReVV5TW1nbE1qSWxNMEUwT1NVeVF5VXlNbmdsTWpJbE0wRTVNREl1TlRFeE9UZzJNak14TVRrNU5DVXlReVV5TW1GdVoyeGxKVEl5SlROQk1DVXlReVV5TW5rbE1qSWxNMEUyTXpFdU1UUXlPRFUzTVRReU9EVTNNaVUzUkNVeVF5VXlNbkJoZEdnbE1qSWxNMEVsTlVJbE4wSWxNakpoWTNScGIyNXpKVEl5SlROQkpUVkNKVGRDSlRJeWVDVXlNaVV6UVNVeU1qQWxNaklsTWtNbE1qSmhZM1JwYjI0bE1qSWxNMEVsTWpKdGIzWmxKVEl5SlRKREpUSXllU1V5TWlVelFTVXlNakFsTWpJbE4wUWxNa01sTjBJbE1qSjRKVEl5SlROQkpUSXlkeVV5TWlVeVF5VXlNbUZqZEdsdmJpVXlNaVV6UVNVeU1teHBibVVsTWpJbE1rTWxNako1SlRJeUpUTkJKVEl5TUNVeU1pVTNSQ1V5UXlVM1FpVXlNbmdsTWpJbE0wRWxNakozSlRJeUpUSkRKVEl5WVdOMGFXOXVKVEl5SlROQkpUSXliR2x1WlNVeU1pVXlReVV5TW5rbE1qSWxNMEVsTWpKb0pUSXlKVGRFSlRKREpUZENKVEl5ZUNVeU1pVXpRU1V5TWpBbE1qSWxNa01sTWpKaFkzUnBiMjRsTWpJbE0wRWxNakpzYVc1bEpUSXlKVEpESlRJeWVTVXlNaVV6UVNVeU1tZ2xNaklsTjBRbE1rTWxOMElsTWpKaFkzUnBiMjRsTWpJbE0wRWxNakpqYkc5elpTVXlNaVUzUkNVMVJDVTNSQ1UxUkNVeVF5VXlNbXhwYm1WVGRIbHNaU1V5TWlVelFTVTNRaVV5TW14cGJtVlhhV1IwYUNVeU1pVXpRVEFsTjBRbE1rTWxNakpqYUdsc1pISmxiaVV5TWlVelFTVTFRaVUxUkNVeVF5VXlNbkpsYzJsNlpVUnBjaVV5TWlVelFTVTFRaVV5TW5Sc0pUSXlKVEpESlRJeWRISWxNaklsTWtNbE1qSmljaVV5TWlVeVF5VXlNbUpzSlRJeUpUVkVKVEpESlRJeWJtRnRaU1V5TWlVelFTVXlNbkpsWTNSaGJtZHNaU1V5TWlVeVF5VXlNbVpwYkd4VGRIbHNaU1V5TWlVelFTVTNRaVV5TW1OdmJHOXlKVEl5SlROQkpUSXlORFVsTWtNeE1UQWxNa015TURFbE1qSWxNa01sTWpKMGVYQmxKVEl5SlROQkpUSXljMjlzYVdRbE1qSWxOMFFsTWtNbE1qSmhkSFJ5YVdKMWRHVWxNaklsTTBFbE4wSWxNakpqYjI1MFlXbHVaWElsTWpJbE0wRm1ZV3h6WlNVeVF5VXlNbkp2ZEdGMFlXSnNaU1V5TWlVelFYUnlkV1VsTWtNbE1qSjJhWE5wWW14bEpUSXlKVE5CZEhKMVpTVXlReVV5TW1OdmJHeGhjSE5oWW14bEpUSXlKVE5CWm1Gc2MyVWxNa01sTWpKamIyeHNZWEJ6WldRbE1qSWxNMEZtWVd4elpTVXlReVV5TW14cGJtdGhZbXhsSlRJeUpUTkJkSEoxWlNVeVF5VXlNbTFoY210bGNrOW1abk5sZENVeU1pVXpRVFVsTjBRbE1rTWxNakpwWkNVeU1pVXpRU1V5TWpFMVl6Z3hNVEprTkRBMllUTTNKVEl5SlRKREpUSXlZMkYwWldkdmNua2xNaklsTTBFbE1qSmlZWE5wWXlVeU1pVXlReVV5TW14dlkydGxaQ1V5TWlVelFXWmhiSE5sSlRKREpUSXlaM0p2ZFhBbE1qSWxNMEVsTWpJbE1qSWxOMFFsTWtNbE1qSXhOV000TVRFeVpERXpaalJsTlNVeU1pVXpRU1UzUWlVeU1uQmhjbVZ1ZENVeU1pVXpRU1V5TWlVeU1pVXlReVV5TW14cGJtc2xNaklsTTBFbE1qSWxNaklsTWtNbE1qSnphR0Z3WlZOMGVXeGxKVEl5SlROQkpUZENKVEl5WVd4d2FHRWxNaklsTTBFeEpUZEVKVEpESlRJeWRHVjRkRUpzYjJOckpUSXlKVE5CSlRWQ0pUZENKVEl5Y0c5emFYUnBiMjRsTWpJbE0wRWxOMElsTWpKM0pUSXlKVE5CSlRJeWR5MHlNQ1V5TWlVeVF5VXlNbWdsTWpJbE0wRWxNakpvSlRJeUpUSkRKVEl5ZUNVeU1pVXpRVEV3SlRKREpUSXllU1V5TWlVelFUQWxOMFFsTWtNbE1qSjBaWGgwSlRJeUpUTkJKVEl5WTJ4aGMzTWxNaklsTjBRbE5VUWxNa01sTWpKaGJtTm9iM0p6SlRJeUpUTkJKVFZDSlRkQ0pUSXllQ1V5TWlVelFTVXlNbmNsTWtZeUpUSXlKVEpESlRJeWVTVXlNaVV6UVNVeU1qQWxNaklsTjBRbE1rTWxOMElsTWpKNEpUSXlKVE5CSlRJeWR5VXlSaklsTWpJbE1rTWxNako1SlRJeUpUTkJKVEl5YUNVeU1pVTNSQ1V5UXlVM1FpVXlNbmdsTWpJbE0wRWxNakl3SlRJeUpUSkRKVEl5ZVNVeU1pVXpRU1V5TW1nbE1rWXlKVEl5SlRkRUpUSkRKVGRDSlRJeWVDVXlNaVV6UVNVeU1uY2xNaklsTWtNbE1qSjVKVEl5SlROQkpUSXlhQ1V5UmpJbE1qSWxOMFFsTlVRbE1rTWxNakptYjI1MFUzUjViR1VsTWpJbE0wRWxOMElsTWpKamIyeHZjaVV5TWlVelFTVXlNakkxTlNVeVF6STFOU1V5UXpJMU5TVXlNaVV5UXlVeU1uTnBlbVVsTWpJbE0wRXhPQ1UzUkNVeVF5VXlNblJwZEd4bEpUSXlKVE5CSlRJeUpVVTNKVGxHSlVFNUpVVTFKVUpFSlVFeUpUSXlKVEpESlRJeVpHRjBZVUYwZEhKcFluVjBaWE1sTWpJbE0wRWxOVUlsTjBJbE1qSnVZVzFsSlRJeUpUTkJKVEl5SlVVMUpVSkJKVGhHSlVVMUpUaEdKVUkzSlRJeUpUSkRKVEl5YVdRbE1qSWxNMEVsTWpJeE5XTTRNVEV5WkRJeE5UbGtPU1V5TWlVeVF5VXlNbU5oZEdWbmIzSjVKVEl5SlROQkpUSXlaR1ZtWVhWc2RDVXlNaVV5UXlVeU1uUjVjR1VsTWpJbE0wRWxNakp1ZFcxaVpYSWxNaklsTWtNbE1qSjJZV3gxWlNVeU1pVXpRU1V5TWlVeU1pVTNSQ1V5UXlVM1FpVXlNbTVoYldVbE1qSWxNMEVsTWpJbFJUVWxPVEFsT0VRbFJUY2xRVGNsUWpBbE1qSWxNa01sTWpKcFpDVXlNaVV6UVNVeU1qRTFZemd4TVRKa01qRTFPR0ZpSlRJeUpUSkRKVEl5WTJGMFpXZHZjbmtsTWpJbE0wRWxNakprWldaaGRXeDBKVEl5SlRKREpUSXlkSGx3WlNVeU1pVXpRU1V5TW5OMGNtbHVaeVV5TWlVeVF5VXlNblpoYkhWbEpUSXlKVE5CSlRJeUpUSXlKVGRFSlRKREpUZENKVEl5Ym1GdFpTVXlNaVV6UVNVeU1pVkZOaVU0T1NVNE1DVkZOaVU1UXlVNE9TVkZPQ1U0TUNVNE5TVXlNaVV5UXlVeU1tbGtKVEl5SlROQkpUSXlNVFZqT0RFeE1tUXlNVFUyT0dZbE1qSWxNa01sTWpKallYUmxaMjl5ZVNVeU1pVXpRU1V5TW1SbFptRjFiSFFsTWpJbE1rTWxNakowZVhCbEpUSXlKVE5CSlRJeWMzUnlhVzVuSlRJeUpUSkRKVEl5ZG1Gc2RXVWxNaklsTTBFbE1qSWxNaklsTjBRbE1rTWxOMElsTWpKdVlXMWxKVEl5SlROQkpUSXlKVVU0SlVKR0pUbEZKVVUySlRoRkpVRTFKVEl5SlRKREpUSXlhV1FsTWpJbE0wRWxNakl4TldNNE1URXlaREl4TlRsaFl5VXlNaVV5UXlVeU1tTmhkR1ZuYjNKNUpUSXlKVE5CSlRJeVpHVm1ZWFZzZENVeU1pVXlReVV5TW5SNWNHVWxNaklsTTBFbE1qSnNhVzVySlRJeUpUSkRKVEl5ZG1Gc2RXVWxNaklsTTBFbE1qSWxNaklsTjBRbE1rTWxOMElsTWpKdVlXMWxKVEl5SlROQkpUSXlKVVUwSlVKRkpVSkdKVVUzSlVGREpVSkJKVEl5SlRKREpUSXlhV1FsTWpJbE0wRWxNakl4TldNNE1URXlaREl4TldaaU5pVXlNaVV5UXlVeU1tTmhkR1ZuYjNKNUpUSXlKVE5CSlRJeVpHVm1ZWFZzZENVeU1pVXlReVV5TW5SNWNHVWxNaklsTTBFbE1qSnpkSEpwYm1jbE1qSWxNa01sTWpKMllXeDFaU1V5TWlVelFTVXlNaVV5TWlVM1JDVTFSQ1V5UXlVeU1uQnliM0J6SlRJeUpUTkJKVGRDSlRJeWVtbHVaR1Y0SlRJeUpUTkJNVGNsTWtNbE1qSjNKVEl5SlROQk1UUXhKVEpESlRJeWFDVXlNaVV6UVRRNUpUSkRKVEl5ZUNVeU1pVXpRVEV3TnpjdU16TTVOamswTkRFMk1qUXlKVEpESlRJeWVTVXlNaVV6UVRZMk15NDVPVGs1T1RrNU9UazVPVGs1SlRKREpUSXlZVzVuYkdVbE1qSWxNMEV3SlRkRUpUSkRKVEl5Y0dGMGFDVXlNaVV6UVNVMVFpVTNRaVV5TW1GamRHbHZibk1sTWpJbE0wRWxOVUlsTjBJbE1qSjRKVEl5SlROQkpUSXlNQ1V5TWlVeVF5VXlNbUZqZEdsdmJpVXlNaVV6UVNVeU1tMXZkbVVsTWpJbE1rTWxNako1SlRJeUpUTkJKVEl5TUNVeU1pVTNSQ1V5UXlVM1FpVXlNbmdsTWpJbE0wRWxNakozSlRJeUpUSkRKVEl5WVdOMGFXOXVKVEl5SlROQkpUSXliR2x1WlNVeU1pVXlReVV5TW5rbE1qSWxNMEVsTWpJd0pUSXlKVGRFSlRKREpUZENKVEl5ZUNVeU1pVXpRU1V5TW5jbE1qSWxNa01sTWpKaFkzUnBiMjRsTWpJbE0wRWxNakpzYVc1bEpUSXlKVEpESlRJeWVTVXlNaVV6UVNVeU1tZ2xNaklsTjBRbE1rTWxOMElsTWpKNEpUSXlKVE5CSlRJeU1DVXlNaVV5UXlVeU1tRmpkR2x2YmlVeU1pVXpRU1V5TW14cGJtVWxNaklsTWtNbE1qSjVKVEl5SlROQkpUSXlhQ1V5TWlVM1JDVXlReVUzUWlVeU1tRmpkR2x2YmlVeU1pVXpRU1V5TW1Oc2IzTmxKVEl5SlRkRUpUVkVKVGRFSlRWRUpUSkRKVEl5YkdsdVpWTjBlV3hsSlRJeUpUTkJKVGRDSlRJeWJHbHVaVmRwWkhSb0pUSXlKVE5CTUNVM1JDVXlReVV5TW1Ob2FXeGtjbVZ1SlRJeUpUTkJKVFZDSlRWRUpUSkRKVEl5Y21WemFYcGxSR2x5SlRJeUpUTkJKVFZDSlRJeWRHd2xNaklsTWtNbE1qSjBjaVV5TWlVeVF5VXlNbUp5SlRJeUpUSkRKVEl5WW13bE1qSWxOVVFsTWtNbE1qSnVZVzFsSlRJeUpUTkJKVEl5Y21WamRHRnVaMnhsSlRJeUpUSkRKVEl5Wm1sc2JGTjBlV3hsSlRJeUpUTkJKVGRDSlRJeVkyOXNiM0lsTWpJbE0wRWxNakkwTlNVeVF6RXhNQ1V5UXpJd01TVXlNaVV5UXlVeU1uUjVjR1VsTWpJbE0wRWxNakp6YjJ4cFpDVXlNaVUzUkNVeVF5VXlNbUYwZEhKcFluVjBaU1V5TWlVelFTVTNRaVV5TW1OdmJuUmhhVzVsY2lVeU1pVXpRV1poYkhObEpUSkRKVEl5Y205MFlYUmhZbXhsSlRJeUpUTkJkSEoxWlNVeVF5VXlNblpwYzJsaWJHVWxNaklsTTBGMGNuVmxKVEpESlRJeVkyOXNiR0Z3YzJGaWJHVWxNaklsTTBGbVlXeHpaU1V5UXlVeU1tTnZiR3hoY0hObFpDVXlNaVV6UVdaaGJITmxKVEpESlRJeWJHbHVhMkZpYkdVbE1qSWxNMEYwY25WbEpUSkRKVEl5YldGeWEyVnlUMlptYzJWMEpUSXlKVE5CTlNVM1JDVXlReVV5TW1sa0pUSXlKVE5CSlRJeU1UVmpPREV4TW1ReE0yWTBaVFVsTWpJbE1rTWxNakpqWVhSbFoyOXllU1V5TWlVelFTVXlNbUpoYzJsakpUSXlKVEpESlRJeWJHOWphMlZrSlRJeUpUTkJabUZzYzJVbE1rTWxNakpuY205MWNDVXlNaVV6UVNVeU1pVXlNaVUzUkNVeVF5VXlNakUxWXpneE1USXdNamM1WWpjMEpUSXlKVE5CSlRkQ0pUSXljR0Z5Wlc1MEpUSXlKVE5CSlRJeUpUSXlKVEpESlRJeWJHbHVheVV5TWlVelFTVXlNaVV5TWlVeVF5VXlNbk5vWVhCbFUzUjViR1VsTWpJbE0wRWxOMElsTWpKaGJIQm9ZU1V5TWlVelFURWxOMFFsTWtNbE1qSjBaWGgwUW14dlkyc2xNaklsTTBFbE5VSWxOMElsTWpKd2IzTnBkR2x2YmlVeU1pVXpRU1UzUWlVeU1uY2xNaklsTTBFbE1qSjNMVEl3SlRJeUpUSkRKVEl5YUNVeU1pVXpRU1V5TW1nbE1qSWxNa01sTWpKNEpUSXlKVE5CTVRBbE1rTWxNako1SlRJeUpUTkJNQ1UzUkNVeVF5VXlNblJsZUhRbE1qSWxNMEVsTWpKamFHRjBKVEl5SlRkRUpUVkVKVEpESlRJeVlXNWphRzl5Y3lVeU1pVXpRU1UxUWlVM1FpVXlNbmdsTWpJbE0wRWxNakozSlRKR01pVXlNaVV5UXlVeU1ua2xNaklsTTBFbE1qSXdKVEl5SlRkRUpUSkRKVGRDSlRJeWVDVXlNaVV6UVNVeU1uY2xNa1l5SlRJeUpUSkRKVEl5ZVNVeU1pVXpRU1V5TW1nbE1qSWxOMFFsTWtNbE4wSWxNako0SlRJeUpUTkJKVEl5TUNVeU1pVXlReVV5TW5rbE1qSWxNMEVsTWpKb0pUSkdNaVV5TWlVM1JDVXlReVUzUWlVeU1uZ2xNaklsTTBFbE1qSjNKVEl5SlRKREpUSXllU1V5TWlVelFTVXlNbWdsTWtZeUpUSXlKVGRFSlRWRUpUSkRKVEl5Wm05dWRGTjBlV3hsSlRJeUpUTkJKVGRDSlRJeVkyOXNiM0lsTWpJbE0wRWxNakl5TlRVbE1rTXlOVFVsTWtNeU5UVWxNaklsTWtNbE1qSnphWHBsSlRJeUpUTkJNVGdsTjBRbE1rTWxNakowYVhSc1pTVXlNaVV6UVNVeU1pVkZOeVU1UmlWQk9TVkZOU1ZDUkNWQk1pVXlNaVV5UXlVeU1tUmhkR0ZCZEhSeWFXSjFkR1Z6SlRJeUpUTkJKVFZDSlRkQ0pUSXlibUZ0WlNVeU1pVXpRU1V5TWlWRk5TVkNRU1U0UmlWRk5TVTRSaVZDTnlVeU1pVXlReVV5TW1sa0pUSXlKVE5CSlRJeU1UVmpPREV4TWpBek0yTXpOemdsTWpJbE1rTWxNakpqWVhSbFoyOXllU1V5TWlVelFTVXlNbVJsWm1GMWJIUWxNaklsTWtNbE1qSjBlWEJsSlRJeUpUTkJKVEl5Ym5WdFltVnlKVEl5SlRKREpUSXlkbUZzZFdVbE1qSWxNMEVsTWpJbE1qSWxOMFFsTWtNbE4wSWxNakp1WVcxbEpUSXlKVE5CSlRJeUpVVTFKVGt3SlRoRUpVVTNKVUUzSlVJd0pUSXlKVEpESlRJeWFXUWxNaklsTTBFbE1qSXhOV000TVRFeU1ETXpZMk5sTmlVeU1pVXlReVV5TW1OaGRHVm5iM0o1SlRJeUpUTkJKVEl5WkdWbVlYVnNkQ1V5TWlVeVF5VXlNblI1Y0dVbE1qSWxNMEVsTWpKemRISnBibWNsTWpJbE1rTWxNakoyWVd4MVpTVXlNaVV6UVNVeU1pVXlNaVUzUkNVeVF5VTNRaVV5TW01aGJXVWxNaklsTTBFbE1qSWxSVFlsT0RrbE9EQWxSVFlsT1VNbE9Ea2xSVGdsT0RBbE9EVWxNaklsTWtNbE1qSnBaQ1V5TWlVelFTVXlNakUxWXpneE1USXdNek5qWldFMEpUSXlKVEpESlRJeVkyRjBaV2R2Y25rbE1qSWxNMEVsTWpKa1pXWmhkV3gwSlRJeUpUSkRKVEl5ZEhsd1pTVXlNaVV6UVNVeU1uTjBjbWx1WnlVeU1pVXlReVV5TW5aaGJIVmxKVEl5SlROQkpUSXlKVEl5SlRkRUpUSkRKVGRDSlRJeWJtRnRaU1V5TWlVelFTVXlNaVZGT0NWQ1JpVTVSU1ZGTmlVNFJTVkJOU1V5TWlVeVF5VXlNbWxrSlRJeUpUTkJKVEl5TVRWak9ERXhNakF6TTJNd1ltWWxNaklsTWtNbE1qSmpZWFJsWjI5eWVTVXlNaVV6UVNVeU1tUmxabUYxYkhRbE1qSWxNa01sTWpKMGVYQmxKVEl5SlROQkpUSXliR2x1YXlVeU1pVXlReVV5TW5aaGJIVmxKVEl5SlROQkpUSXlKVEl5SlRkRUpUSkRKVGRDSlRJeWJtRnRaU1V5TWlVelFTVXlNaVZGTkNWQ1JTVkNSaVZGTnlWQlF5VkNRU1V5TWlVeVF5VXlNbWxrSlRJeUpUTkJKVEl5TVRWak9ERXhNakF6TTJObE9ESWxNaklsTWtNbE1qSmpZWFJsWjI5eWVTVXlNaVV6UVNVeU1tUmxabUYxYkhRbE1qSWxNa01sTWpKMGVYQmxKVEl5SlROQkpUSXljM1J5YVc1bkpUSXlKVEpESlRJeWRtRnNkV1VsTWpJbE0wRWxNaklsTWpJbE4wUWxOVVFsTWtNbE1qSndjbTl3Y3lVeU1pVXpRU1UzUWlVeU1ucHBibVJsZUNVeU1pVXpRVEV4SlRKREpUSXlkeVV5TWlVelFURTBNU1V5UXlVeU1tZ2xNaklsTTBFME9TVXlReVV5TW5nbE1qSWxNMEUxTXpJdU5URXhPVGcyTWpNeE1UazVOQ1V5UXlVeU1tRnVaMnhsSlRJeUpUTkJNQ1V5UXlVeU1ua2xNaklsTTBFeE1ESXhMak00TXpZeU16azRPRGMyTlRZbE4wUWxNa01sTWpKd1lYUm9KVEl5SlROQkpUVkNKVGRDSlRJeVlXTjBhVzl1Y3lVeU1pVXpRU1UxUWlVM1FpVXlNbmdsTWpJbE0wRWxNakl3SlRJeUpUSkRKVEl5WVdOMGFXOXVKVEl5SlROQkpUSXliVzkyWlNVeU1pVXlReVV5TW5rbE1qSWxNMEVsTWpJd0pUSXlKVGRFSlRKREpUZENKVEl5ZUNVeU1pVXpRU1V5TW5jbE1qSWxNa01sTWpKaFkzUnBiMjRsTWpJbE0wRWxNakpzYVc1bEpUSXlKVEpESlRJeWVTVXlNaVV6UVNVeU1qQWxNaklsTjBRbE1rTWxOMElsTWpKNEpUSXlKVE5CSlRJeWR5VXlNaVV5UXlVeU1tRmpkR2x2YmlVeU1pVXpRU1V5TW14cGJtVWxNaklsTWtNbE1qSjVKVEl5SlROQkpUSXlhQ1V5TWlVM1JDVXlReVUzUWlVeU1uZ2xNaklsTTBFbE1qSXdKVEl5SlRKREpUSXlZV04wYVc5dUpUSXlKVE5CSlRJeWJHbHVaU1V5TWlVeVF5VXlNbmtsTWpJbE0wRWxNakpvSlRJeUpUZEVKVEpESlRkQ0pUSXlZV04wYVc5dUpUSXlKVE5CSlRJeVkyeHZjMlVsTWpJbE4wUWxOVVFsTjBRbE5VUWxNa01sTWpKc2FXNWxVM1I1YkdVbE1qSWxNMEVsTjBJbE1qSnNhVzVsVjJsa2RHZ2xNaklsTTBFd0pUZEVKVEpESlRJeVkyaHBiR1J5Wlc0bE1qSWxNMEVsTlVJbE5VUWxNa01sTWpKeVpYTnBlbVZFYVhJbE1qSWxNMEVsTlVJbE1qSjBiQ1V5TWlVeVF5VXlNblJ5SlRJeUpUSkRKVEl5WW5JbE1qSWxNa01sTWpKaWJDVXlNaVUxUkNVeVF5VXlNbTVoYldVbE1qSWxNMEVsTWpKeVpXTjBZVzVuYkdVbE1qSWxNa01sTWpKbWFXeHNVM1I1YkdVbE1qSWxNMEVsTjBJbE1qSmpiMnh2Y2lVeU1pVXpRU1V5TWpRMUpUSkRNVEV3SlRKRE1qQXhKVEl5SlRKREpUSXlkSGx3WlNVeU1pVXpRU1V5TW5OdmJHbGtKVEl5SlRkRUpUSkRKVEl5WVhSMGNtbGlkWFJsSlRJeUpUTkJKVGRDSlRJeVkyOXVkR0ZwYm1WeUpUSXlKVE5CWm1Gc2MyVWxNa01sTWpKeWIzUmhkR0ZpYkdVbE1qSWxNMEYwY25WbEpUSkRKVEl5ZG1semFXSnNaU1V5TWlVelFYUnlkV1VsTWtNbE1qSmpiMnhzWVhCellXSnNaU1V5TWlVelFXWmhiSE5sSlRKREpUSXlZMjlzYkdGd2MyVmtKVEl5SlROQlptRnNjMlVsTWtNbE1qSnNhVzVyWVdKc1pTVXlNaVV6UVhSeWRXVWxNa01sTWpKdFlYSnJaWEpQWm1aelpYUWxNaklsTTBFMUpUZEVKVEpESlRJeWFXUWxNaklsTTBFbE1qSXhOV000TVRFeU1ESTNPV0kzTkNVeU1pVXlReVV5TW1OaGRHVm5iM0o1SlRJeUpUTkJKVEl5WW1GemFXTWxNaklsTWtNbE1qSnNiMk5yWldRbE1qSWxNMEZtWVd4elpTVXlReVV5TW1keWIzVndKVEl5SlROQkpUSXlKVEl5SlRkRUpUSkRKVEl5TVRWak9ERXhNalV5TkRKaVl6TWxNaklsTTBFbE4wSWxNakp3WVhKbGJuUWxNaklsTTBFbE1qSWxNaklsTWtNbE1qSnNhVzVySlRJeUpUTkJKVEl5SlRJeUpUSkRKVEl5YzJoaGNHVlRkSGxzWlNVeU1pVXpRU1UzUWlVeU1tRnNjR2hoSlRJeUpUTkJNU1UzUkNVeVF5VXlNblJsZUhSQ2JHOWpheVV5TWlVelFTVTFRaVUzUWlVeU1uQnZjMmwwYVc5dUpUSXlKVE5CSlRkQ0pUSXlkeVV5TWlVelFTVXlNbmN0TWpBbE1qSWxNa01sTWpKb0pUSXlKVE5CSlRJeWFDVXlNaVV5UXlVeU1uZ2xNaklsTTBFeE1DVXlReVV5TW5rbE1qSWxNMEV3SlRkRUpUSkRKVEl5ZEdWNGRDVXlNaVV6UVNVeU1uTmxZWFFsTWpJbE4wUWxOVVFsTWtNbE1qSmhibU5vYjNKekpUSXlKVE5CSlRWQ0pUZENKVEl5ZUNVeU1pVXpRU1V5TW5jbE1rWXlKVEl5SlRKREpUSXllU1V5TWlVelFTVXlNakFsTWpJbE4wUWxNa01sTjBJbE1qSjRKVEl5SlROQkpUSXlkeVV5UmpJbE1qSWxNa01sTWpKNUpUSXlKVE5CSlRJeWFDVXlNaVUzUkNVeVF5VTNRaVV5TW5nbE1qSWxNMEVsTWpJd0pUSXlKVEpESlRJeWVTVXlNaVV6UVNVeU1tZ2xNa1l5SlRJeUpUZEVKVEpESlRkQ0pUSXllQ1V5TWlVelFTVXlNbmNsTWpJbE1rTWxNako1SlRJeUpUTkJKVEl5YUNVeVJqSWxNaklsTjBRbE5VUWxNa01sTWpKbWIyNTBVM1I1YkdVbE1qSWxNMEVsTjBJbE1qSmpiMnh2Y2lVeU1pVXpRU1V5TWpJMU5TVXlRekkxTlNVeVF6STFOU1V5TWlVeVF5VXlNbk5wZW1VbE1qSWxNMEV4T0NVM1JDVXlReVV5TW5ScGRHeGxKVEl5SlROQkpUSXlKVVUzSlRsR0pVRTVKVVUxSlVKRUpVRXlKVEl5SlRKREpUSXlaR0YwWVVGMGRISnBZblYwWlhNbE1qSWxNMEVsTlVJbE4wSWxNakp1WVcxbEpUSXlKVE5CSlRJeUpVVTFKVUpCSlRoR0pVVTFKVGhHSlVJM0pUSXlKVEpESlRJeWFXUWxNaklsTTBFbE1qSXhOV000TVRFeU5UTXpNekl6TWlVeU1pVXlReVV5TW1OaGRHVm5iM0o1SlRJeUpUTkJKVEl5WkdWbVlYVnNkQ1V5TWlVeVF5VXlNblI1Y0dVbE1qSWxNMEVsTWpKdWRXMWlaWElsTWpJbE1rTWxNakoyWVd4MVpTVXlNaVV6UVNVeU1pVXlNaVUzUkNVeVF5VTNRaVV5TW01aGJXVWxNaklsTTBFbE1qSWxSVFVsT1RBbE9FUWxSVGNsUVRjbFFqQWxNaklsTWtNbE1qSnBaQ1V5TWlVelFTVXlNakUxWXpneE1USTFNek16TWpRMUpUSXlKVEpESlRJeVkyRjBaV2R2Y25rbE1qSWxNMEVsTWpKa1pXWmhkV3gwSlRJeUpUSkRKVEl5ZEhsd1pTVXlNaVV6UVNVeU1uTjBjbWx1WnlVeU1pVXlReVV5TW5aaGJIVmxKVEl5SlROQkpUSXlKVEl5SlRkRUpUSkRKVGRDSlRJeWJtRnRaU1V5TWlVelFTVXlNaVZGTmlVNE9TVTRNQ1ZGTmlVNVF5VTRPU1ZGT0NVNE1DVTROU1V5TWlVeVF5VXlNbWxrSlRJeUpUTkJKVEl5TVRWak9ERXhNalV6TXpNeU1ESWxNaklsTWtNbE1qSmpZWFJsWjI5eWVTVXlNaVV6UVNVeU1tUmxabUYxYkhRbE1qSWxNa01sTWpKMGVYQmxKVEl5SlROQkpUSXljM1J5YVc1bkpUSXlKVEpESlRJeWRtRnNkV1VsTWpJbE0wRWxNaklsTWpJbE4wUWxNa01sTjBJbE1qSnVZVzFsSlRJeUpUTkJKVEl5SlVVNEpVSkdKVGxGSlVVMkpUaEZKVUUxSlRJeUpUSkRKVEl5YVdRbE1qSWxNMEVsTWpJeE5XTTRNVEV5TlRNek16Z3lKVEl5SlRKREpUSXlZMkYwWldkdmNua2xNaklsTTBFbE1qSmtaV1poZFd4MEpUSXlKVEpESlRJeWRIbHdaU1V5TWlVelFTVXlNbXhwYm1zbE1qSWxNa01sTWpKMllXeDFaU1V5TWlVelFTVXlNaVV5TWlVM1JDVXlReVUzUWlVeU1tNWhiV1VsTWpJbE0wRWxNaklsUlRRbFFrVWxRa1lsUlRjbFFVTWxRa0VsTWpJbE1rTWxNakpwWkNVeU1pVXpRU1V5TWpFMVl6Z3hNVEkxTXpNek9USXpKVEl5SlRKREpUSXlZMkYwWldkdmNua2xNaklsTTBFbE1qSmtaV1poZFd4MEpUSXlKVEpESlRJeWRIbHdaU1V5TWlVelFTVXlNbk4wY21sdVp5VXlNaVV5UXlVeU1uWmhiSFZsSlRJeUpUTkJKVEl5SlRJeUpUZEVKVFZFSlRKREpUSXljSEp2Y0hNbE1qSWxNMEVsTjBJbE1qSjZhVzVrWlhnbE1qSWxNMEV4TlNVeVF5VXlNbmNsTWpJbE0wRXhOREVsTWtNbE1qSm9KVEl5SlROQk5Ea2xNa01sTWpKNEpUSXlKVE5CTVRJMk5TNDFNVEU1T0RZeU16RXhPVGswSlRKREpUSXllU1V5TWlVelFUWTJNeTQ1T1RrNU9UazVPVGs1T1RrNUpUSkRKVEl5WVc1bmJHVWxNaklsTTBFd0pUZEVKVEpESlRJeWNHRjBhQ1V5TWlVelFTVTFRaVUzUWlVeU1tRmpkR2x2Ym5NbE1qSWxNMEVsTlVJbE4wSWxNako0SlRJeUpUTkJKVEl5TUNVeU1pVXlReVV5TW1GamRHbHZiaVV5TWlVelFTVXlNbTF2ZG1VbE1qSWxNa01sTWpKNUpUSXlKVE5CSlRJeU1DVXlNaVUzUkNVeVF5VTNRaVV5TW5nbE1qSWxNMEVsTWpKM0pUSXlKVEpESlRJeVlXTjBhVzl1SlRJeUpUTkJKVEl5YkdsdVpTVXlNaVV5UXlVeU1ua2xNaklsTTBFbE1qSXdKVEl5SlRkRUpUSkRKVGRDSlRJeWVDVXlNaVV6UVNVeU1uY2xNaklsTWtNbE1qSmhZM1JwYjI0bE1qSWxNMEVsTWpKc2FXNWxKVEl5SlRKREpUSXllU1V5TWlVelFTVXlNbWdsTWpJbE4wUWxNa01sTjBJbE1qSjRKVEl5SlROQkpUSXlNQ1V5TWlVeVF5VXlNbUZqZEdsdmJpVXlNaVV6UVNVeU1teHBibVVsTWpJbE1rTWxNako1SlRJeUpUTkJKVEl5YUNVeU1pVTNSQ1V5UXlVM1FpVXlNbUZqZEdsdmJpVXlNaVV6UVNVeU1tTnNiM05sSlRJeUpUZEVKVFZFSlRkRUpUVkVKVEpESlRJeWJHbHVaVk4wZVd4bEpUSXlKVE5CSlRkQ0pUSXliR2x1WlZkcFpIUm9KVEl5SlROQk1DVTNSQ1V5UXlVeU1tTm9hV3hrY21WdUpUSXlKVE5CSlRWQ0pUVkVKVEpESlRJeWNtVnphWHBsUkdseUpUSXlKVE5CSlRWQ0pUSXlkR3dsTWpJbE1rTWxNakowY2lVeU1pVXlReVV5TW1KeUpUSXlKVEpESlRJeVltd2xNaklsTlVRbE1rTWxNakp1WVcxbEpUSXlKVE5CSlRJeWNtVmpkR0Z1WjJ4bEpUSXlKVEpESlRJeVptbHNiRk4wZVd4bEpUSXlKVE5CSlRkQ0pUSXlZMjlzYjNJbE1qSWxNMEVsTWpJME5TVXlRekV4TUNVeVF6SXdNU1V5TWlVeVF5VXlNblI1Y0dVbE1qSWxNMEVsTWpKemIyeHBaQ1V5TWlVM1JDVXlReVV5TW1GMGRISnBZblYwWlNVeU1pVXpRU1UzUWlVeU1tTnZiblJoYVc1bGNpVXlNaVV6UVdaaGJITmxKVEpESlRJeWNtOTBZWFJoWW14bEpUSXlKVE5CZEhKMVpTVXlReVV5TW5acGMybGliR1VsTWpJbE0wRjBjblZsSlRKREpUSXlZMjlzYkdGd2MyRmliR1VsTWpJbE0wRm1ZV3h6WlNVeVF5VXlNbU52Ykd4aGNITmxaQ1V5TWlVelFXWmhiSE5sSlRKREpUSXliR2x1YTJGaWJHVWxNaklsTTBGMGNuVmxKVEpESlRJeWJXRnlhMlZ5VDJabWMyVjBKVEl5SlROQk5TVTNSQ1V5UXlVeU1tbGtKVEl5SlROQkpUSXlNVFZqT0RFeE1qVXlOREppWXpNbE1qSWxNa01sTWpKallYUmxaMjl5ZVNVeU1pVXpRU1V5TW1KaGMybGpKVEl5SlRKREpUSXliRzlqYTJWa0pUSXlKVE5CWm1Gc2MyVWxNa01sTWpKbmNtOTFjQ1V5TWlVelFTVXlNaVV5TWlVM1JDVXlReVV5TW5aSmJtUlRkbEpqYzNBM05qRXhOVFlsTWpJbE0wRWxOMElsTWpKcFpDVXlNaVV6UVNVeU1uWkpibVJUZGxKamMzQTNOakV4TlRZbE1qSWxNa01sTWpKdVlXMWxKVEl5SlROQkpUSXliR2x1YTJWeUpUSXlKVEpESlRJeWRHVjRkQ1V5TWlVelFTVXlNaVV5TWlVeVF5VXlNbWR5YjNWd0pUSXlKVE5CSlRJeUpUSXlKVEpESlRJeWJHbHVhMlZ5Vkhsd1pTVXlNaVV6UVNVeU1tSnliMnRsYmlVeU1pVXlReVV5TW5CdmFXNTBjeVV5TWlVelFTVTFRaVUzUWlVeU1uZ2xNaklsTTBFek1ERXVOell4T1RBME56WXhPVEEwT0NVeVF5VXlNbmtsTWpJbE0wRTJNalV1TlRBd01EQXdNREF3TURBd015VXlReVV5TW1acGVHVmtKVEl5SlROQmRISjFaU1UzUkNVeVF5VTNRaVV5TW5nbE1qSWxNMEV6TURFdU56WXhPVEEwTnpZeE9UQTBPQ1V5UXlVeU1ua2xNaklsTTBFMU1qY3VOU1V5UXlVeU1tWnBlR1ZrSlRJeUpUTkJkSEoxWlNVM1JDVTFSQ1V5UXlVeU1teHZZMnRsWkNVeU1pVXpRV1poYkhObEpUSkRKVEl5WkdGMFlVRjBkSEpwWW5WMFpYTWxNaklsTTBFbE5VSWxOVVFsTWtNbE1qSndjbTl3Y3lVeU1pVXpRU1UzUWlVeU1ucHBibVJsZUNVeU1pVXpRVE00SlRkRUpUSkRKVEl5YkdsdVpWTjBlV3hsSlRJeUpUTkJKVGRDSlRJeWJHbHVaVU52Ykc5eUpUSXlKVE5CSlRJeU1DVXlRekFsTWtNd0pUSXlKVGRFSlRKREpUSXlabkp2YlNVeU1pVXpRU1UzUWlVeU1uZ2xNaklsTTBFeU5UZ3VOell4T1RBME56WXhPVEEwT0NVeVF5VXlNbmtsTWpJbE0wRTJNalV1TlRBd01EQXdNREF3TURBd015VXlReVV5TW1GdVoyeGxKVEl5SlROQk15NHhOREUxT1RJMk5UTTFPRGszT1RNbE1rTWxNakpwWkNVeU1pVXpRU1V5TWpFMVl6Z3hNR0kxTXpSbVpHUmpKVEl5SlRkRUpUSkRKVEl5ZEc4bE1qSWxNMEVsTjBJbE1qSnBaQ1V5TWlVelFTVXlNakUxWXpneE1HWmtOalkyTkRBekpUSXlKVEpESlRJeWVDVXlNaVV6UVRNME5DNDNOakU1TURRM05qRTVNRFE0SlRKREpUSXllU1V5TWlVelFUVXlOeTQxSlRKREpUSXlZVzVuYkdVbE1qSWxNMEV3SlRkRUpUSkRKVEl5ZEdWNGRFSnNiMk5ySlRJeUpUTkJKVFZDSlRWRUpUZEVKVEpESlRJeVQyRmhaVmxoVUZKSlpqVTBOREV6TUNVeU1pVXpRU1UzUWlVeU1tbGtKVEl5SlROQkpUSXlUMkZoWlZsaFVGSkpaalUwTkRFek1DVXlNaVV5UXlVeU1tNWhiV1VsTWpJbE0wRWxNakpzYVc1clpYSWxNaklsTWtNbE1qSjBaWGgwSlRJeUpUTkJKVEl5SlRJeUpUSkRKVEl5WjNKdmRYQWxNaklsTTBFbE1qSWxNaklsTWtNbE1qSnNhVzVyWlhKVWVYQmxKVEl5SlROQkpUSXlZbkp2YTJWdUpUSXlKVEpESlRJeWNHOXBiblJ6SlRJeUpUTkJKVFZDSlRkQ0pUSXllQ1V5TWlVelFUTXdNUzQzTmpFNU1EUTNOakU1TURRNEpUSkRKVEl5ZVNVeU1pVXpRVFl5TlM0MU1EQXdNREF3TURBd01EQXpKVGRFSlRKREpUZENKVEl5ZUNVeU1pVXpRVE13TVM0M05qRTVNRFEzTmpFNU1EUTRKVEpESlRJeWVTVXlNaVV6UVRjek55NDBPVGs1T1RrNU9UazVPVGs1SlRkRUpUVkVKVEpESlRJeWJHOWphMlZrSlRJeUpUTkJabUZzYzJVbE1rTWxNakprWVhSaFFYUjBjbWxpZFhSbGN5VXlNaVV6UVNVMVFpVTFSQ1V5UXlVeU1uQnliM0J6SlRJeUpUTkJKVGRDSlRJeWVtbHVaR1Y0SlRJeUpUTkJNemtsTjBRbE1rTWxNakpzYVc1bFUzUjViR1VsTWpJbE0wRWxOMElsTjBRbE1rTWxNakptY205dEpUSXlKVE5CSlRkQ0pUSXlZVzVuYkdVbE1qSWxNMEV6TGpFME1UVTVNalkxTXpVNE9UYzVNeVV5UXlVeU1uZ2xNaklsTTBFeU5UZ3VOell4T1RBME56WXhPVEEwT0NVeVF5VXlNbmtsTWpJbE0wRTJNalV1TlRBd01EQXdNREF3TURBd015VXlReVV5TW1sa0pUSXlKVE5CSlRJeU1UVmpPREV3WWpVek5HWmtaR01sTWpJbE4wUWxNa01sTWpKMGJ5VXlNaVV6UVNVM1FpVXlNbWxrSlRJeUpUTkJKVEl5TVRWak9ERXdabVJtTURZNFlUVWxNaklsTWtNbE1qSjRKVEl5SlROQk16UTBMamMyTVRrd05EYzJNVGt3TkRnbE1rTWxNako1SlRJeUpUTkJOek0zTGpRNU9UazVPVGs1T1RrNU9Ua2xNa01sTWpKaGJtZHNaU1V5TWlVelFUQWxOMFFsTWtNbE1qSjBaWGgwUW14dlkyc2xNaklsTTBFbE5VSWxOVVFsTjBRbE1rTWxNakppYW05WVpsUkJaRVZVTnpnM09UY3dKVEl5SlROQkpUZENKVEl5Y0dGeVpXNTBKVEl5SlROQkpUSXlKVEl5SlRKREpUSXliR2x1YXlVeU1pVXpRU1V5TWlVeU1pVXlReVV5TW5Ob1lYQmxVM1I1YkdVbE1qSWxNMEVsTjBJbE1qSmhiSEJvWVNVeU1pVXpRVEVsTjBRbE1rTWxNakowWlhoMFFteHZZMnNsTWpJbE0wRWxOVUlsTjBJbE1qSndiM05wZEdsdmJpVXlNaVV6UVNVM1FpVXlNbmNsTWpJbE0wRWxNakozTFRJd0pUSXlKVEpESlRJeWFDVXlNaVV6UVNVeU1tZ2xNaklsTWtNbE1qSjRKVEl5SlROQk1UQWxNa01sTWpKNUpUSXlKVE5CTUNVM1JDVXlReVV5TW5SbGVIUWxNaklsTTBFbE1qSm1iRzl2Y2lVeU1pVTNSQ1UxUkNVeVF5VXlNbUZ1WTJodmNuTWxNaklsTTBFbE5VSWxOMElsTWpKNEpUSXlKVE5CSlRJeWR5VXlSaklsTWpJbE1rTWxNako1SlRJeUpUTkJKVEl5TUNVeU1pVTNSQ1V5UXlVM1FpVXlNbmdsTWpJbE0wRWxNakozSlRKR01pVXlNaVV5UXlVeU1ua2xNaklsTTBFbE1qSm9KVEl5SlRkRUpUSkRKVGRDSlRJeWVDVXlNaVV6UVNVeU1qQWxNaklsTWtNbE1qSjVKVEl5SlROQkpUSXlhQ1V5UmpJbE1qSWxOMFFsTWtNbE4wSWxNako0SlRJeUpUTkJKVEl5ZHlVeU1pVXlReVV5TW5rbE1qSWxNMEVsTWpKb0pUSkdNaVV5TWlVM1JDVTFSQ1V5UXlVeU1tWnZiblJUZEhsc1pTVXlNaVV6UVNVM1FpVXlNbU52Ykc5eUpUSXlKVE5CSlRJeU1qVTFKVEpETWpVMUpUSkRNalUxSlRJeUpUSkRKVEl5YzJsNlpTVXlNaVV6UVRFNEpUZEVKVEpESlRJeWRHbDBiR1VsTWpJbE0wRWxNaklsUlRjbE9VWWxRVGtsUlRVbFFrUWxRVElsTWpJbE1rTWxNakprWVhSaFFYUjBjbWxpZFhSbGN5VXlNaVV6UVNVMVFpVTNRaVV5TW01aGJXVWxNaklsTTBFbE1qSWxSVFVsUWtFbE9FWWxSVFVsT0VZbFFqY2xNaklsTWtNbE1qSnBaQ1V5TWlVelFTVXlNbWQ1U25sNGNFOUxjM0UxT1RreE5EUWxNaklsTWtNbE1qSmpZWFJsWjI5eWVTVXlNaVV6UVNVeU1tUmxabUYxYkhRbE1qSWxNa01sTWpKMGVYQmxKVEl5SlROQkpUSXliblZ0WW1WeUpUSXlKVEpESlRJeWRtRnNkV1VsTWpJbE0wRWxNaklsTWpJbE4wUWxNa01sTjBJbE1qSnVZVzFsSlRJeUpUTkJKVEl5SlVVMUpUa3dKVGhFSlVVM0pVRTNKVUl3SlRJeUpUSkRKVEl5YVdRbE1qSWxNMEVsTWpKeGVteENaRk54VUd4RE1UWTJOVFE1SlRJeUpUSkRKVEl5WTJGMFpXZHZjbmtsTWpJbE0wRWxNakprWldaaGRXeDBKVEl5SlRKREpUSXlkSGx3WlNVeU1pVXpRU1V5TW5OMGNtbHVaeVV5TWlVeVF5VXlNblpoYkhWbEpUSXlKVE5CSlRJeUpUSXlKVGRFSlRKREpUZENKVEl5Ym1GdFpTVXlNaVV6UVNVeU1pVkZOaVU0T1NVNE1DVkZOaVU1UXlVNE9TVkZPQ1U0TUNVNE5TVXlNaVV5UXlVeU1tbGtKVEl5SlROQkpUSXlVRTF6UzJKQ1pHZHBlVEUyTmpFd09TVXlNaVV5UXlVeU1tTmhkR1ZuYjNKNUpUSXlKVE5CSlRJeVpHVm1ZWFZzZENVeU1pVXlReVV5TW5SNWNHVWxNaklsTTBFbE1qSnpkSEpwYm1jbE1qSWxNa01sTWpKMllXeDFaU1V5TWlVelFTVXlNaVV5TWlVM1JDVXlReVUzUWlVeU1tNWhiV1VsTWpJbE0wRWxNaklsUlRnbFFrWWxPVVVsUlRZbE9FVWxRVFVsTWpJbE1rTWxNakpwWkNVeU1pVXpRU1V5TW5OaWJFVk9SRXRrYUVvd05UY3pORGdsTWpJbE1rTWxNakpqWVhSbFoyOXllU1V5TWlVelFTVXlNbVJsWm1GMWJIUWxNaklsTWtNbE1qSjBlWEJsSlRJeUpUTkJKVEl5YkdsdWF5VXlNaVV5UXlVeU1uWmhiSFZsSlRJeUpUTkJKVEl5SlRJeUpUZEVKVEpESlRkQ0pUSXlibUZ0WlNVeU1pVXpRU1V5TWlWRk5DVkNSU1ZDUmlWRk55VkJReVZDUVNVeU1pVXlReVV5TW1sa0pUSXlKVE5CSlRJeVpGSlpVR3gzVm1sT1VUY3lNakF3TlNVeU1pVXlReVV5TW1OaGRHVm5iM0o1SlRJeUpUTkJKVEl5WkdWbVlYVnNkQ1V5TWlVeVF5VXlNblI1Y0dVbE1qSWxNMEVsTWpKemRISnBibWNsTWpJbE1rTWxNakoyWVd4MVpTVXlNaVV6UVNVeU1pVXlNaVUzUkNVMVJDVXlReVV5TW5CeWIzQnpKVEl5SlROQkpUZENKVEl5ZW1sdVpHVjRKVEl5SlROQk5EQWxNa01sTWpKM0pUSXlKVE5CTVRReEpUSkRKVEl5YUNVeU1pVXpRVFE1SlRKREpUSXllQ1V5TWlVelFURXdOemN1TXpNNU5qazBOREUyTWpReUpUSkRKVEl5WVc1bmJHVWxNaklsTTBFd0pUSkRKVEl5ZVNVeU1pVXpRVGN5Tnk0Mk5ESTROVGN4TkRJNE5UYzJKVGRFSlRKREpUSXljR0YwYUNVeU1pVXpRU1UxUWlVM1FpVXlNbUZqZEdsdmJuTWxNaklsTTBFbE5VSWxOMElsTWpKNEpUSXlKVE5CSlRJeU1DVXlNaVV5UXlVeU1tRmpkR2x2YmlVeU1pVXpRU1V5TW0xdmRtVWxNaklsTWtNbE1qSjVKVEl5SlROQkpUSXlNQ1V5TWlVM1JDVXlReVUzUWlVeU1uZ2xNaklsTTBFbE1qSjNKVEl5SlRKREpUSXlZV04wYVc5dUpUSXlKVE5CSlRJeWJHbHVaU1V5TWlVeVF5VXlNbmtsTWpJbE0wRWxNakl3SlRJeUpUZEVKVEpESlRkQ0pUSXllQ1V5TWlVelFTVXlNbmNsTWpJbE1rTWxNakpoWTNScGIyNGxNaklsTTBFbE1qSnNhVzVsSlRJeUpUSkRKVEl5ZVNVeU1pVXpRU1V5TW1nbE1qSWxOMFFsTWtNbE4wSWxNako0SlRJeUpUTkJKVEl5TUNVeU1pVXlReVV5TW1GamRHbHZiaVV5TWlVelFTVXlNbXhwYm1VbE1qSWxNa01sTWpKNUpUSXlKVE5CSlRJeWFDVXlNaVUzUkNVeVF5VTNRaVV5TW1GamRHbHZiaVV5TWlVelFTVXlNbU5zYjNObEpUSXlKVGRFSlRWRUpUZEVKVFZFSlRKREpUSXliR2x1WlZOMGVXeGxKVEl5SlROQkpUZENKVEl5YkdsdVpWZHBaSFJvSlRJeUpUTkJNQ1UzUkNVeVF5VXlNbU5vYVd4a2NtVnVKVEl5SlROQkpUVkNKVFZFSlRKREpUSXljbVZ6YVhwbFJHbHlKVEl5SlROQkpUVkNKVEl5ZEd3bE1qSWxNa01sTWpKMGNpVXlNaVV5UXlVeU1tSnlKVEl5SlRKREpUSXlZbXdsTWpJbE5VUWxNa01sTWpKdVlXMWxKVEl5SlROQkpUSXljbVZqZEdGdVoyeGxKVEl5SlRKREpUSXlabWxzYkZOMGVXeGxKVEl5SlROQkpUZENKVEl5WTI5c2IzSWxNaklsTTBFbE1qSTBOU1V5UXpFeE1DVXlRekl3TVNVeU1pVXlReVV5TW5SNWNHVWxNaklsTTBFbE1qSnpiMnhwWkNVeU1pVTNSQ1V5UXlVeU1tRjBkSEpwWW5WMFpTVXlNaVV6UVNVM1FpVXlNbU52Ym5SaGFXNWxjaVV5TWlVelFXWmhiSE5sSlRKREpUSXljbTkwWVhSaFlteGxKVEl5SlROQmRISjFaU1V5UXlVeU1uWnBjMmxpYkdVbE1qSWxNMEYwY25WbEpUSkRKVEl5WTI5c2JHRndjMkZpYkdVbE1qSWxNMEZtWVd4elpTVXlReVV5TW1OdmJHeGhjSE5sWkNVeU1pVXpRV1poYkhObEpUSkRKVEl5YkdsdWEyRmliR1VsTWpJbE0wRjBjblZsSlRKREpUSXliV0Z5YTJWeVQyWm1jMlYwSlRJeUpUTkJOU1UzUkNVeVF5VXlNbWxrSlRJeUpUTkJKVEl5WW1wdldHWlVRV1JGVkRjNE56azNNQ1V5TWlVeVF5VXlNbU5oZEdWbmIzSjVKVEl5SlROQkpUSXlZbUZ6YVdNbE1qSWxNa01sTWpKc2IyTnJaV1FsTWpJbE0wRm1ZV3h6WlNVeVF5VXlNbWR5YjNWd0pUSXlKVE5CSlRJeUpUSXlKVGRFSlRKREpUSXlUVkowYUhCNmNtWnJSVEV3TWpZMk1TVXlNaVV6UVNVM1FpVXlNbkJoY21WdWRDVXlNaVV6UVNVeU1pVXlNaVV5UXlVeU1teHBibXNsTWpJbE0wRWxNaklsTWpJbE1rTWxNakp6YUdGd1pWTjBlV3hsSlRJeUpUTkJKVGRDSlRJeVlXeHdhR0VsTWpJbE0wRXhKVGRFSlRKREpUSXlkR1Y0ZEVKc2IyTnJKVEl5SlROQkpUVkNKVGRDSlRJeWNHOXphWFJwYjI0bE1qSWxNMEVsTjBJbE1qSjNKVEl5SlROQkpUSXlkeTB5TUNVeU1pVXlReVV5TW1nbE1qSWxNMEVsTWpKb0pUSXlKVEpESlRJeWVDVXlNaVV6UVRFd0pUSkRKVEl5ZVNVeU1pVXpRVEFsTjBRbE1rTWxNakowWlhoMEpUSXlKVE5CSlRJeVpuSnBaVzVrSlRJeUpUZEVKVFZFSlRKREpUSXlZVzVqYUc5eWN5VXlNaVV6UVNVMVFpVTNRaVV5TW5nbE1qSWxNMEVsTWpKM0pUSkdNaVV5TWlVeVF5VXlNbmtsTWpJbE0wRWxNakl3SlRJeUpUZEVKVEpESlRkQ0pUSXllQ1V5TWlVelFTVXlNbmNsTWtZeUpUSXlKVEpESlRJeWVTVXlNaVV6UVNVeU1tZ2xNaklsTjBRbE1rTWxOMElsTWpKNEpUSXlKVE5CSlRJeU1DVXlNaVV5UXlVeU1ua2xNaklsTTBFbE1qSm9KVEpHTWlVeU1pVTNSQ1V5UXlVM1FpVXlNbmdsTWpJbE0wRWxNakozSlRJeUpUSkRKVEl5ZVNVeU1pVXpRU1V5TW1nbE1rWXlKVEl5SlRkRUpUVkVKVEpESlRJeVptOXVkRk4wZVd4bEpUSXlKVE5CSlRkQ0pUSXlZMjlzYjNJbE1qSWxNMEVsTWpJeU5UVWxNa015TlRVbE1rTXlOVFVsTWpJbE1rTWxNakp6YVhwbEpUSXlKVE5CTVRnbE4wUWxNa01sTWpKMGFYUnNaU1V5TWlVelFTVXlNaVZGTnlVNVJpVkJPU1ZGTlNWQ1JDVkJNaVV5TWlVeVF5VXlNbVJoZEdGQmRIUnlhV0oxZEdWekpUSXlKVE5CSlRWQ0pUZENKVEl5Ym1GdFpTVXlNaVV6UVNVeU1pVkZOU1ZDUVNVNFJpVkZOU1U0UmlWQ055VXlNaVV5UXlVeU1tbGtKVEl5SlROQkpUSXlTblJGWW5CYVVGUndjVE0wTVRVM05DVXlNaVV5UXlVeU1tTmhkR1ZuYjNKNUpUSXlKVE5CSlRJeVpHVm1ZWFZzZENVeU1pVXlReVV5TW5SNWNHVWxNaklsTTBFbE1qSnVkVzFpWlhJbE1qSWxNa01sTWpKMllXeDFaU1V5TWlVelFTVXlNaVV5TWlVM1JDVXlReVUzUWlVeU1tNWhiV1VsTWpJbE0wRWxNaklsUlRVbE9UQWxPRVFsUlRjbFFUY2xRakFsTWpJbE1rTWxNakpwWkNVeU1pVXpRU1V5TWxkdVZHWklUa1phVldneU16UTROek1sTWpJbE1rTWxNakpqWVhSbFoyOXllU1V5TWlVelFTVXlNbVJsWm1GMWJIUWxNaklsTWtNbE1qSjBlWEJsSlRJeUpUTkJKVEl5YzNSeWFXNW5KVEl5SlRKREpUSXlkbUZzZFdVbE1qSWxNMEVsTWpJbE1qSWxOMFFsTWtNbE4wSWxNakp1WVcxbEpUSXlKVE5CSlRJeUpVVTJKVGc1SlRnd0pVVTJKVGxESlRnNUpVVTRKVGd3SlRnMUpUSXlKVEpESlRJeWFXUWxNaklsTTBFbE1qSlpaRk5MV2tSMVJVOTBPREEzTXpVNUpUSXlKVEpESlRJeVkyRjBaV2R2Y25rbE1qSWxNMEVsTWpKa1pXWmhkV3gwSlRJeUpUSkRKVEl5ZEhsd1pTVXlNaVV6UVNVeU1uTjBjbWx1WnlVeU1pVXlReVV5TW5aaGJIVmxKVEl5SlROQkpUSXlKVEl5SlRkRUpUSkRKVGRDSlRJeWJtRnRaU1V5TWlVelFTVXlNaVZGT0NWQ1JpVTVSU1ZGTmlVNFJTVkJOU1V5TWlVeVF5VXlNbWxrSlRJeUpUTkJKVEl5UlhkTVJIWk9hbEJNU3pjME9UQXdPU1V5TWlVeVF5VXlNbU5oZEdWbmIzSjVKVEl5SlROQkpUSXlaR1ZtWVhWc2RDVXlNaVV5UXlVeU1uUjVjR1VsTWpJbE0wRWxNakpzYVc1ckpUSXlKVEpESlRJeWRtRnNkV1VsTWpJbE0wRWxNaklsTWpJbE4wUWxNa01sTjBJbE1qSnVZVzFsSlRJeUpUTkJKVEl5SlVVMEpVSkZKVUpHSlVVM0pVRkRKVUpCSlRJeUpUSkRKVEl5YVdRbE1qSWxNMEVsTWpKRmEycEZiVkZQVkhWQ01ESTFNREExSlRJeUpUSkRKVEl5WTJGMFpXZHZjbmtsTWpJbE0wRWxNakprWldaaGRXeDBKVEl5SlRKREpUSXlkSGx3WlNVeU1pVXpRU1V5TW5OMGNtbHVaeVV5TWlVeVF5VXlNblpoYkhWbEpUSXlKVE5CSlRJeUpUSXlKVGRFSlRWRUpUSkRKVEl5Y0hKdmNITWxNaklsTTBFbE4wSWxNako2YVc1a1pYZ2xNaklsTTBFME1TVXlReVV5TW5jbE1qSWxNMEV4TkRFbE1rTWxNakpvSlRJeUpUTkJORGtsTWtNbE1qSjRKVEl5SlROQk5UTXlMalV4TVRrNE5qSXpNVEU1T1RRbE1rTWxNakpoYm1kc1pTVXlNaVV6UVRBbE1rTWxNako1SlRJeUpUTkJPRGt6SlRkRUpUSkRKVEl5Y0dGMGFDVXlNaVV6UVNVMVFpVTNRaVV5TW1GamRHbHZibk1sTWpJbE0wRWxOVUlsTjBJbE1qSjRKVEl5SlROQkpUSXlNQ1V5TWlVeVF5VXlNbUZqZEdsdmJpVXlNaVV6UVNVeU1tMXZkbVVsTWpJbE1rTWxNako1SlRJeUpUTkJKVEl5TUNVeU1pVTNSQ1V5UXlVM1FpVXlNbmdsTWpJbE0wRWxNakozSlRJeUpUSkRKVEl5WVdOMGFXOXVKVEl5SlROQkpUSXliR2x1WlNVeU1pVXlReVV5TW5rbE1qSWxNMEVsTWpJd0pUSXlKVGRFSlRKREpUZENKVEl5ZUNVeU1pVXpRU1V5TW5jbE1qSWxNa01sTWpKaFkzUnBiMjRsTWpJbE0wRWxNakpzYVc1bEpUSXlKVEpESlRJeWVTVXlNaVV6UVNVeU1tZ2xNaklsTjBRbE1rTWxOMElsTWpKNEpUSXlKVE5CSlRJeU1DVXlNaVV5UXlVeU1tRmpkR2x2YmlVeU1pVXpRU1V5TW14cGJtVWxNaklsTWtNbE1qSjVKVEl5SlROQkpUSXlhQ1V5TWlVM1JDVXlReVUzUWlVeU1tRmpkR2x2YmlVeU1pVXpRU1V5TW1Oc2IzTmxKVEl5SlRkRUpUVkVKVGRFSlRWRUpUSkRKVEl5YkdsdVpWTjBlV3hsSlRJeUpUTkJKVGRDSlRJeWJHbHVaVmRwWkhSb0pUSXlKVE5CTUNVM1JDVXlReVV5TW1Ob2FXeGtjbVZ1SlRJeUpUTkJKVFZDSlRWRUpUSkRKVEl5Y21WemFYcGxSR2x5SlRJeUpUTkJKVFZDSlRJeWRHd2xNaklsTWtNbE1qSjBjaVV5TWlVeVF5VXlNbUp5SlRJeUpUSkRKVEl5WW13bE1qSWxOVVFsTWtNbE1qSnVZVzFsSlRJeUpUTkJKVEl5Y21WamRHRnVaMnhsSlRJeUpUSkRKVEl5Wm1sc2JGTjBlV3hsSlRJeUpUTkJKVGRDSlRJeVkyOXNiM0lsTWpJbE0wRWxNakkwTlNVeVF6RXhNQ1V5UXpJd01TVXlNaVV5UXlVeU1uUjVjR1VsTWpJbE0wRWxNakp6YjJ4cFpDVXlNaVUzUkNVeVF5VXlNbUYwZEhKcFluVjBaU1V5TWlVelFTVTNRaVV5TW1OdmJuUmhhVzVsY2lVeU1pVXpRV1poYkhObEpUSkRKVEl5Y205MFlYUmhZbXhsSlRJeUpUTkJkSEoxWlNVeVF5VXlNblpwYzJsaWJHVWxNaklsTTBGMGNuVmxKVEpESlRJeVkyOXNiR0Z3YzJGaWJHVWxNaklsTTBGbVlXeHpaU1V5UXlVeU1tTnZiR3hoY0hObFpDVXlNaVV6UVdaaGJITmxKVEpESlRJeWJHbHVhMkZpYkdVbE1qSWxNMEYwY25WbEpUSkRKVEl5YldGeWEyVnlUMlptYzJWMEpUSXlKVE5CTlNVM1JDVXlReVV5TW1sa0pUSXlKVE5CSlRJeVRWSjBhSEI2Y21aclJURXdNalkyTVNVeU1pVXlReVV5TW1OaGRHVm5iM0o1SlRJeUpUTkJKVEl5WW1GemFXTWxNaklsTWtNbE1qSnNiMk5yWldRbE1qSWxNMEZtWVd4elpTVXlReVV5TW1keWIzVndKVEl5SlROQkpUSXlKVEl5SlRkRUpUSkRKVEl5ZUVSWGNXUlZWMmhFZWpneU1qVTFPQ1V5TWlVelFTVTNRaVV5TW5CaGNtVnVkQ1V5TWlVelFTVXlNaVV5TWlVeVF5VXlNbXhwYm1zbE1qSWxNMEVsTWpJbE1qSWxNa01sTWpKemFHRndaVk4wZVd4bEpUSXlKVE5CSlRkQ0pUSXlZV3h3YUdFbE1qSWxNMEV4SlRkRUpUSkRKVEl5ZEdWNGRFSnNiMk5ySlRJeUpUTkJKVFZDSlRkQ0pUSXljRzl6YVhScGIyNGxNaklsTTBFbE4wSWxNakozSlRJeUpUTkJKVEl5ZHkweU1DVXlNaVV5UXlVeU1tZ2xNaklsTTBFbE1qSm9KVEl5SlRKREpUSXllQ1V5TWlVelFURXdKVEpESlRJeWVTVXlNaVV6UVRBbE4wUWxNa01sTWpKMFpYaDBKVEl5SlROQkpUSXlaR2xoY25rbE1qSWxOMFFsTlVRbE1rTWxNakpoYm1Ob2IzSnpKVEl5SlROQkpUVkNKVGRDSlRJeWVDVXlNaVV6UVNVeU1uY2xNa1l5SlRJeUpUSkRKVEl5ZVNVeU1pVXpRU1V5TWpBbE1qSWxOMFFsTWtNbE4wSWxNako0SlRJeUpUTkJKVEl5ZHlVeVJqSWxNaklsTWtNbE1qSjVKVEl5SlROQkpUSXlhQ1V5TWlVM1JDVXlReVUzUWlVeU1uZ2xNaklsTTBFbE1qSXdKVEl5SlRKREpUSXllU1V5TWlVelFTVXlNbWdsTWtZeUpUSXlKVGRFSlRKREpUZENKVEl5ZUNVeU1pVXpRU1V5TW5jbE1qSWxNa01sTWpKNUpUSXlKVE5CSlRJeWFDVXlSaklsTWpJbE4wUWxOVVFsTWtNbE1qSm1iMjUwVTNSNWJHVWxNaklsTTBFbE4wSWxNakpqYjJ4dmNpVXlNaVV6UVNVeU1qSTFOU1V5UXpJMU5TVXlRekkxTlNVeU1pVXlReVV5TW5OcGVtVWxNaklsTTBFeE9DVTNSQ1V5UXlVeU1uUnBkR3hsSlRJeUpUTkJKVEl5SlVVM0pUbEdKVUU1SlVVMUpVSkVKVUV5SlRJeUpUSkRKVEl5WkdGMFlVRjBkSEpwWW5WMFpYTWxNaklsTTBFbE5VSWxOMElsTWpKdVlXMWxKVEl5SlROQkpUSXlKVVUxSlVKQkpUaEdKVVUxSlRoR0pVSTNKVEl5SlRKREpUSXlhV1FsTWpJbE0wRWxNakpuUlZOWlVFOXRiblpuTlRZME5ETTFKVEl5SlRKREpUSXlZMkYwWldkdmNua2xNaklsTTBFbE1qSmtaV1poZFd4MEpUSXlKVEpESlRJeWRIbHdaU1V5TWlVelFTVXlNbTUxYldKbGNpVXlNaVV5UXlVeU1uWmhiSFZsSlRJeUpUTkJKVEl5SlRJeUpUZEVKVEpESlRkQ0pUSXlibUZ0WlNVeU1pVXpRU1V5TWlWRk5TVTVNQ1U0UkNWRk55VkJOeVZDTUNVeU1pVXlReVV5TW1sa0pUSXlKVE5CSlRJeVpHTldWa1p5Y2xoblVqRXhPRFkwTWlVeU1pVXlReVV5TW1OaGRHVm5iM0o1SlRJeUpUTkJKVEl5WkdWbVlYVnNkQ1V5TWlVeVF5VXlNblI1Y0dVbE1qSWxNMEVsTWpKemRISnBibWNsTWpJbE1rTWxNakoyWVd4MVpTVXlNaVV6UVNVeU1pVXlNaVUzUkNVeVF5VTNRaVV5TW01aGJXVWxNaklsTTBFbE1qSWxSVFlsT0RrbE9EQWxSVFlsT1VNbE9Ea2xSVGdsT0RBbE9EVWxNaklsTWtNbE1qSnBaQ1V5TWlVelFTVXlNbUZ2YzBWd2QwTjRUbXM1TlRrME1ERWxNaklsTWtNbE1qSmpZWFJsWjI5eWVTVXlNaVV6UVNVeU1tUmxabUYxYkhRbE1qSWxNa01sTWpKMGVYQmxKVEl5SlROQkpUSXljM1J5YVc1bkpUSXlKVEpESlRJeWRtRnNkV1VsTWpJbE0wRWxNaklsTWpJbE4wUWxNa01sTjBJbE1qSnVZVzFsSlRJeUpUTkJKVEl5SlVVNEpVSkdKVGxGSlVVMkpUaEZKVUUxSlRJeUpUSkRKVEl5YVdRbE1qSWxNMEVsTWpKNGJHRktWVzlhWm5oTE16Y3lPVEV6SlRJeUpUSkRKVEl5WTJGMFpXZHZjbmtsTWpJbE0wRWxNakprWldaaGRXeDBKVEl5SlRKREpUSXlkSGx3WlNVeU1pVXpRU1V5TW14cGJtc2xNaklsTWtNbE1qSjJZV3gxWlNVeU1pVXpRU1V5TWlVeU1pVTNSQ1V5UXlVM1FpVXlNbTVoYldVbE1qSWxNMEVsTWpJbFJUUWxRa1VsUWtZbFJUY2xRVU1sUWtFbE1qSWxNa01sTWpKcFpDVXlNaVV6UVNVeU1tMVhWRTlXYm1KbWQyWXhPVFkxTkRNbE1qSWxNa01sTWpKallYUmxaMjl5ZVNVeU1pVXpRU1V5TW1SbFptRjFiSFFsTWpJbE1rTWxNakowZVhCbEpUSXlKVE5CSlRJeWMzUnlhVzVuSlRJeUpUSkRKVEl5ZG1Gc2RXVWxNaklsTTBFbE1qSWxNaklsTjBRbE5VUWxNa01sTWpKd2NtOXdjeVV5TWlVelFTVTNRaVV5TW5wcGJtUmxlQ1V5TWlVelFUUXlKVEpESlRJeWR5VXlNaVV6UVRFME1TVXlReVV5TW1nbE1qSWxNMEUwT1NVeVF5VXlNbmdsTWpJbE0wRTNNVGNsTWtNbE1qSmhibWRzWlNVeU1pVXpRVEFsTWtNbE1qSjVKVEl5SlROQk56WTRKVGRFSlRKREpUSXljR0YwYUNVeU1pVXpRU1UxUWlVM1FpVXlNbUZqZEdsdmJuTWxNaklsTTBFbE5VSWxOMElsTWpKNEpUSXlKVE5CSlRJeU1DVXlNaVV5UXlVeU1tRmpkR2x2YmlVeU1pVXpRU1V5TW0xdmRtVWxNaklsTWtNbE1qSjVKVEl5SlROQkpUSXlNQ1V5TWlVM1JDVXlReVUzUWlVeU1uZ2xNaklsTTBFbE1qSjNKVEl5SlRKREpUSXlZV04wYVc5dUpUSXlKVE5CSlRJeWJHbHVaU1V5TWlVeVF5VXlNbmtsTWpJbE0wRWxNakl3SlRJeUpUZEVKVEpESlRkQ0pUSXllQ1V5TWlVelFTVXlNbmNsTWpJbE1rTWxNakpoWTNScGIyNGxNaklsTTBFbE1qSnNhVzVsSlRJeUpUSkRKVEl5ZVNVeU1pVXpRU1V5TW1nbE1qSWxOMFFsTWtNbE4wSWxNako0SlRJeUpUTkJKVEl5TUNVeU1pVXlReVV5TW1GamRHbHZiaVV5TWlVelFTVXlNbXhwYm1VbE1qSWxNa01sTWpKNUpUSXlKVE5CSlRJeWFDVXlNaVUzUkNVeVF5VTNRaVV5TW1GamRHbHZiaVV5TWlVelFTVXlNbU5zYjNObEpUSXlKVGRFSlRWRUpUZEVKVFZFSlRKREpUSXliR2x1WlZOMGVXeGxKVEl5SlROQkpUZENKVEl5YkdsdVpWZHBaSFJvSlRJeUpUTkJNQ1UzUkNVeVF5VXlNbU5vYVd4a2NtVnVKVEl5SlROQkpUVkNKVFZFSlRKREpUSXljbVZ6YVhwbFJHbHlKVEl5SlROQkpUVkNKVEl5ZEd3bE1qSWxNa01sTWpKMGNpVXlNaVV5UXlVeU1tSnlKVEl5SlRKREpUSXlZbXdsTWpJbE5VUWxNa01sTWpKdVlXMWxKVEl5SlROQkpUSXljbVZqZEdGdVoyeGxKVEl5SlRKREpUSXlabWxzYkZOMGVXeGxKVEl5SlROQkpUZENKVEl5WTI5c2IzSWxNaklsTTBFbE1qSTBOU1V5UXpFeE1DVXlRekl3TVNVeU1pVXlReVV5TW5SNWNHVWxNaklsTTBFbE1qSnpiMnhwWkNVeU1pVTNSQ1V5UXlVeU1tRjBkSEpwWW5WMFpTVXlNaVV6UVNVM1FpVXlNbU52Ym5SaGFXNWxjaVV5TWlVelFXWmhiSE5sSlRKREpUSXljbTkwWVhSaFlteGxKVEl5SlROQmRISjFaU1V5UXlVeU1uWnBjMmxpYkdVbE1qSWxNMEYwY25WbEpUSkRKVEl5WTI5c2JHRndjMkZpYkdVbE1qSWxNMEZtWVd4elpTVXlReVV5TW1OdmJHeGhjSE5sWkNVeU1pVXpRV1poYkhObEpUSkRKVEl5YkdsdWEyRmliR1VsTWpJbE0wRjBjblZsSlRKREpUSXliV0Z5YTJWeVQyWm1jMlYwSlRJeUpUTkJOU1UzUkNVeVF5VXlNbWxrSlRJeUpUTkJKVEl5ZUVSWGNXUlZWMmhFZWpneU1qVTFPQ1V5TWlVeVF5VXlNbU5oZEdWbmIzSjVKVEl5SlROQkpUSXlZbUZ6YVdNbE1qSWxNa01sTWpKc2IyTnJaV1FsTWpJbE0wRm1ZV3h6WlNVeVF5VXlNbWR5YjNWd0pUSXlKVE5CSlRJeUpUSXlKVGRFSlRKREpUSXllbGh1YzNSMFptbDBZVFE0TURnMk5pVXlNaVV6UVNVM1FpVXlNbkJoY21WdWRDVXlNaVV6UVNVeU1pVXlNaVV5UXlVeU1teHBibXNsTWpJbE0wRWxNaklsTWpJbE1rTWxNakp6YUdGd1pWTjBlV3hsSlRJeUpUTkJKVGRDSlRJeVlXeHdhR0VsTWpJbE0wRXhKVGRFSlRKREpUSXlkR1Y0ZEVKc2IyTnJKVEl5SlROQkpUVkNKVGRDSlRJeWNHOXphWFJwYjI0bE1qSWxNMEVsTjBJbE1qSjNKVEl5SlROQkpUSXlkeTB5TUNVeU1pVXlReVV5TW1nbE1qSWxNMEVsTWpKb0pUSXlKVEpESlRJeWVDVXlNaVV6UVRFd0pUSkRKVEl5ZVNVeU1pVXpRVEFsTjBRbE1rTWxNakowWlhoMEpUSXlKVE5CSlRJeWJtOTBhV05sSlRJeUpUZEVKVFZFSlRKREpUSXlZVzVqYUc5eWN5VXlNaVV6UVNVMVFpVTNRaVV5TW5nbE1qSWxNMEVsTWpKM0pUSkdNaVV5TWlVeVF5VXlNbmtsTWpJbE0wRWxNakl3SlRJeUpUZEVKVEpESlRkQ0pUSXllQ1V5TWlVelFTVXlNbmNsTWtZeUpUSXlKVEpESlRJeWVTVXlNaVV6UVNVeU1tZ2xNaklsTjBRbE1rTWxOMElsTWpKNEpUSXlKVE5CSlRJeU1DVXlNaVV5UXlVeU1ua2xNaklsTTBFbE1qSm9KVEpHTWlVeU1pVTNSQ1V5UXlVM1FpVXlNbmdsTWpJbE0wRWxNakozSlRJeUpUSkRKVEl5ZVNVeU1pVXpRU1V5TW1nbE1rWXlKVEl5SlRkRUpUVkVKVEpESlRJeVptOXVkRk4wZVd4bEpUSXlKVE5CSlRkQ0pUSXlZMjlzYjNJbE1qSWxNMEVsTWpJeU5UVWxNa015TlRVbE1rTXlOVFVsTWpJbE1rTWxNakp6YVhwbEpUSXlKVE5CTVRnbE4wUWxNa01sTWpKMGFYUnNaU1V5TWlVelFTVXlNaVZGTnlVNVJpVkJPU1ZGTlNWQ1JDVkJNaVV5TWlVeVF5VXlNbVJoZEdGQmRIUnlhV0oxZEdWekpUSXlKVE5CSlRWQ0pUZENKVEl5Ym1GdFpTVXlNaVV6UVNVeU1pVkZOU1ZDUVNVNFJpVkZOU1U0UmlWQ055VXlNaVV5UXlVeU1tbGtKVEl5SlROQkpUSXlURkZqWWtkV1RYQkpSRGcwT1RZME1DVXlNaVV5UXlVeU1tTmhkR1ZuYjNKNUpUSXlKVE5CSlRJeVpHVm1ZWFZzZENVeU1pVXlReVV5TW5SNWNHVWxNaklsTTBFbE1qSnVkVzFpWlhJbE1qSWxNa01sTWpKMllXeDFaU1V5TWlVelFTVXlNaVV5TWlVM1JDVXlReVUzUWlVeU1tNWhiV1VsTWpJbE0wRWxNaklsUlRVbE9UQWxPRVFsUlRjbFFUY2xRakFsTWpJbE1rTWxNakpwWkNVeU1pVXpRU1V5TWtGNGNHeHRVMUZpVVhrek1UZzNOVEFsTWpJbE1rTWxNakpqWVhSbFoyOXllU1V5TWlVelFTVXlNbVJsWm1GMWJIUWxNaklsTWtNbE1qSjBlWEJsSlRJeUpUTkJKVEl5YzNSeWFXNW5KVEl5SlRKREpUSXlkbUZzZFdVbE1qSWxNMEVsTWpJbE1qSWxOMFFsTWtNbE4wSWxNakp1WVcxbEpUSXlKVE5CSlRJeUpVVTJKVGc1SlRnd0pVVTJKVGxESlRnNUpVVTRKVGd3SlRnMUpUSXlKVEpESlRJeWFXUWxNaklsTTBFbE1qSlJTR2w2YkhobGVrMUhNVGs0TmpnNEpUSXlKVEpESlRJeVkyRjBaV2R2Y25rbE1qSWxNMEVsTWpKa1pXWmhkV3gwSlRJeUpUSkRKVEl5ZEhsd1pTVXlNaVV6UVNVeU1uTjBjbWx1WnlVeU1pVXlReVV5TW5aaGJIVmxKVEl5SlROQkpUSXlKVEl5SlRkRUpUSkRKVGRDSlRJeWJtRnRaU1V5TWlVelFTVXlNaVZGT0NWQ1JpVTVSU1ZGTmlVNFJTVkJOU1V5TWlVeVF5VXlNbWxrSlRJeUpUTkJKVEl5VkhCT1YxRk5hbEJXYVRBek16QTJPU1V5TWlVeVF5VXlNbU5oZEdWbmIzSjVKVEl5SlROQkpUSXlaR1ZtWVhWc2RDVXlNaVV5UXlVeU1uUjVjR1VsTWpJbE0wRWxNakpzYVc1ckpUSXlKVEpESlRJeWRtRnNkV1VsTWpJbE0wRWxNaklsTWpJbE4wUWxNa01sTjBJbE1qSnVZVzFsSlRJeUpUTkJKVEl5SlVVMEpVSkZKVUpHSlVVM0pVRkRKVUpCSlRJeUpUSkRKVEl5YVdRbE1qSWxNMEVsTWpKUVQxbHRTRVZRVFdOV01UUTFPREV3SlRJeUpUSkRKVEl5WTJGMFpXZHZjbmtsTWpJbE0wRWxNakprWldaaGRXeDBKVEl5SlRKREpUSXlkSGx3WlNVeU1pVXpRU1V5TW5OMGNtbHVaeVV5TWlVeVF5VXlNblpoYkhWbEpUSXlKVE5CSlRJeUpUSXlKVGRFSlRWRUpUSkRKVEl5Y0hKdmNITWxNaklsTTBFbE4wSWxNako2YVc1a1pYZ2xNaklsTTBFME15VXlReVV5TW5jbE1qSWxNMEV4TkRFbE1rTWxNakpvSlRJeUpUTkJORGtsTWtNbE1qSjRKVEl5SlROQk5UTXlMalV4TVRrNE5qSXpNVEU1T1RRbE1rTWxNakpoYm1kc1pTVXlNaVV6UVRBbE1rTWxNako1SlRJeUpUTkJPVFUyTGpFek9URXhNemsxTXpBd01EUWxOMFFsTWtNbE1qSndZWFJvSlRJeUpUTkJKVFZDSlRkQ0pUSXlZV04wYVc5dWN5VXlNaVV6UVNVMVFpVTNRaVV5TW5nbE1qSWxNMEVsTWpJd0pUSXlKVEpESlRJeVlXTjBhVzl1SlRJeUpUTkJKVEl5Ylc5MlpTVXlNaVV5UXlVeU1ua2xNaklsTTBFbE1qSXdKVEl5SlRkRUpUSkRKVGRDSlRJeWVDVXlNaVV6UVNVeU1uY2xNaklsTWtNbE1qSmhZM1JwYjI0bE1qSWxNMEVsTWpKc2FXNWxKVEl5SlRKREpUSXllU1V5TWlVelFTVXlNakFsTWpJbE4wUWxNa01sTjBJbE1qSjRKVEl5SlROQkpUSXlkeVV5TWlVeVF5VXlNbUZqZEdsdmJpVXlNaVV6UVNVeU1teHBibVVsTWpJbE1rTWxNako1SlRJeUpUTkJKVEl5YUNVeU1pVTNSQ1V5UXlVM1FpVXlNbmdsTWpJbE0wRWxNakl3SlRJeUpUSkRKVEl5WVdOMGFXOXVKVEl5SlROQkpUSXliR2x1WlNVeU1pVXlReVV5TW5rbE1qSWxNMEVsTWpKb0pUSXlKVGRFSlRKREpUZENKVEl5WVdOMGFXOXVKVEl5SlROQkpUSXlZMnh2YzJVbE1qSWxOMFFsTlVRbE4wUWxOVVFsTWtNbE1qSnNhVzVsVTNSNWJHVWxNaklsTTBFbE4wSWxNakpzYVc1bFYybGtkR2dsTWpJbE0wRXdKVGRFSlRKREpUSXlZMmhwYkdSeVpXNGxNaklsTTBFbE5VSWxOVVFsTWtNbE1qSnlaWE5wZW1WRWFYSWxNaklsTTBFbE5VSWxNakowYkNVeU1pVXlReVV5TW5SeUpUSXlKVEpESlRJeVluSWxNaklsTWtNbE1qSmliQ1V5TWlVMVJDVXlReVV5TW01aGJXVWxNaklsTTBFbE1qSnlaV04wWVc1bmJHVWxNaklsTWtNbE1qSm1hV3hzVTNSNWJHVWxNaklsTTBFbE4wSWxNakpqYjJ4dmNpVXlNaVV6UVNVeU1qUTFKVEpETVRFd0pUSkRNakF4SlRJeUpUSkRKVEl5ZEhsd1pTVXlNaVV6UVNVeU1uTnZiR2xrSlRJeUpUZEVKVEpESlRJeVlYUjBjbWxpZFhSbEpUSXlKVE5CSlRkQ0pUSXlZMjl1ZEdGcGJtVnlKVEl5SlROQlptRnNjMlVsTWtNbE1qSnliM1JoZEdGaWJHVWxNaklsTTBGMGNuVmxKVEpESlRJeWRtbHphV0pzWlNVeU1pVXpRWFJ5ZFdVbE1rTWxNakpqYjJ4c1lYQnpZV0pzWlNVeU1pVXpRV1poYkhObEpUSkRKVEl5WTI5c2JHRndjMlZrSlRJeUpUTkJabUZzYzJVbE1rTWxNakpzYVc1cllXSnNaU1V5TWlVelFYUnlkV1VsTWtNbE1qSnRZWEpyWlhKUFptWnpaWFFsTWpJbE0wRTFKVGRFSlRKREpUSXlhV1FsTWpJbE0wRWxNako2V0c1emRIUm1hWFJoTkRnd09EWTJKVEl5SlRKREpUSXlZMkYwWldkdmNua2xNaklsTTBFbE1qSmlZWE5wWXlVeU1pVXlReVV5TW14dlkydGxaQ1V5TWlVelFXWmhiSE5sSlRKREpUSXlaM0p2ZFhBbE1qSWxNMEVsTWpJbE1qSWxOMFFsTWtNbE1qSnNabGh2VFVaTFMxcHNORFl3TURFMEpUSXlKVE5CSlRkQ0pUSXljR0Z5Wlc1MEpUSXlKVE5CSlRJeUpUSXlKVEpESlRJeWJHbHVheVV5TWlVelFTVXlNaVV5TWlVeVF5VXlNbk5vWVhCbFUzUjViR1VsTWpJbE0wRWxOMElsTWpKaGJIQm9ZU1V5TWlVelFURWxOMFFsTWtNbE1qSjBaWGgwUW14dlkyc2xNaklsTTBFbE5VSWxOMElsTWpKd2IzTnBkR2x2YmlVeU1pVXpRU1UzUWlVeU1uY2xNaklsTTBFbE1qSjNMVEl3SlRJeUpUSkRKVEl5YUNVeU1pVXpRU1V5TW1nbE1qSWxNa01sTWpKNEpUSXlKVE5CTVRBbE1rTWxNako1SlRJeUpUTkJNQ1UzUkNVeVF5VXlNblJsZUhRbE1qSWxNMEVsTWpJbFJUWWxPVE1sT0VRbFJUUWxRa1FsT1VNbFJUY2xPVFVsT0VNbFJUa2xPVVFsUVRJbE0wTmthWFlsTTBVbFJUUWxRamdsT0VVbFJUZ2xRVEVsT0VNbFJUUWxRamdsUWtFbE0wTWxNa1prYVhZbE0wVWxNaklsTjBRbE5VUWxNa01sTWpKaGJtTm9iM0p6SlRJeUpUTkJKVFZDSlRkQ0pUSXllQ1V5TWlVelFTVXlNbmNsTWtZeUpUSXlKVEpESlRJeWVTVXlNaVV6UVNVeU1qQWxNaklsTjBRbE1rTWxOMElsTWpKNEpUSXlKVE5CSlRJeWR5VXlSaklsTWpJbE1rTWxNako1SlRJeUpUTkJKVEl5YUNVeU1pVTNSQ1V5UXlVM1FpVXlNbmdsTWpJbE0wRWxNakl3SlRJeUpUSkRKVEl5ZVNVeU1pVXpRU1V5TW1nbE1rWXlKVEl5SlRkRUpUSkRKVGRDSlRJeWVDVXlNaVV6UVNVeU1uY2xNaklsTWtNbE1qSjVKVEl5SlROQkpUSXlhQ1V5UmpJbE1qSWxOMFFsTlVRbE1rTWxNakptYjI1MFUzUjViR1VsTWpJbE0wRWxOMElsTWpKamIyeHZjaVV5TWlVelFTVXlNakkxTlNVeVF6STFOU1V5UXpJMU5TVXlNaVV5UXlVeU1uTnBlbVVsTWpJbE0wRXhPQ1UzUkNVeVF5VXlNblJwZEd4bEpUSXlKVE5CSlRJeUpVVTNKVGxHSlVFNUpVVTFKVUpFSlVFeUpUSXlKVEpESlRJeVpHRjBZVUYwZEhKcFluVjBaWE1sTWpJbE0wRWxOVUlsTjBJbE1qSnVZVzFsSlRJeUpUTkJKVEl5SlVVMUpVSkJKVGhHSlVVMUpUaEdKVUkzSlRJeUpUSkRKVEl5YVdRbE1qSWxNMEVsTWpKRVUwdFdWRmxSV0ZkaU1qUXdNakV6SlRJeUpUSkRKVEl5WTJGMFpXZHZjbmtsTWpJbE0wRWxNakprWldaaGRXeDBKVEl5SlRKREpUSXlkSGx3WlNVeU1pVXpRU1V5TW01MWJXSmxjaVV5TWlVeVF5VXlNblpoYkhWbEpUSXlKVE5CSlRJeUpUSXlKVGRFSlRKREpUZENKVEl5Ym1GdFpTVXlNaVV6UVNVeU1pVkZOU1U1TUNVNFJDVkZOeVZCTnlWQ01DVXlNaVV5UXlVeU1tbGtKVEl5SlROQkpUSXlibUpVZG5kYVJHaFdiRGs0TVRrMk1pVXlNaVV5UXlVeU1tTmhkR1ZuYjNKNUpUSXlKVE5CSlRJeVpHVm1ZWFZzZENVeU1pVXlReVV5TW5SNWNHVWxNaklsTTBFbE1qSnpkSEpwYm1jbE1qSWxNa01sTWpKMllXeDFaU1V5TWlVelFTVXlNaVV5TWlVM1JDVXlReVUzUWlVeU1tNWhiV1VsTWpJbE0wRWxNaklsUlRZbE9Ea2xPREFsUlRZbE9VTWxPRGtsUlRnbE9EQWxPRFVsTWpJbE1rTWxNakpwWkNVeU1pVXpRU1V5TW1ONmNtOWthVmxWU2xZMk9EZzJPRElsTWpJbE1rTWxNakpqWVhSbFoyOXllU1V5TWlVelFTVXlNbVJsWm1GMWJIUWxNaklsTWtNbE1qSjBlWEJsSlRJeUpUTkJKVEl5YzNSeWFXNW5KVEl5SlRKREpUSXlkbUZzZFdVbE1qSWxNMEVsTWpJbE1qSWxOMFFsTWtNbE4wSWxNakp1WVcxbEpUSXlKVE5CSlRJeUpVVTRKVUpHSlRsRkpVVTJKVGhGSlVFMUpUSXlKVEpESlRJeWFXUWxNaklsTTBFbE1qSldUSFJpVVVaWFMzWjVNVFk0TURBNUpUSXlKVEpESlRJeVkyRjBaV2R2Y25rbE1qSWxNMEVsTWpKa1pXWmhkV3gwSlRJeUpUSkRKVEl5ZEhsd1pTVXlNaVV6UVNVeU1teHBibXNsTWpJbE1rTWxNakoyWVd4MVpTVXlNaVV6UVNVeU1pVXlNaVUzUkNVeVF5VTNRaVV5TW01aGJXVWxNaklsTTBFbE1qSWxSVFFsUWtVbFFrWWxSVGNsUVVNbFFrRWxNaklsTWtNbE1qSnBaQ1V5TWlVelFTVXlNa2R2ZDNWMFpraDJXV1EzT0RZek56UWxNaklsTWtNbE1qSmpZWFJsWjI5eWVTVXlNaVV6UVNVeU1tUmxabUYxYkhRbE1qSWxNa01sTWpKMGVYQmxKVEl5SlROQkpUSXljM1J5YVc1bkpUSXlKVEpESlRJeWRtRnNkV1VsTWpJbE0wRWxNaklsTWpJbE4wUWxOVVFsTWtNbE1qSndjbTl3Y3lVeU1pVXpRU1UzUWlVeU1ucHBibVJsZUNVeU1pVXpRVFEwSlRKREpUSXlkeVV5TWlVelFURTBNU1V5UXlVeU1tZ2xNaklsTTBFME9TVXlReVV5TW5nbE1qSWxNMEUxTWpZbE1rTWxNakpoYm1kc1pTVXlNaVV6UVRBbE1rTWxNako1SlRJeUpUTkJOekV5TGprNU9UazVPVGs1T1RrNU9Ua2xOMFFsTWtNbE1qSndZWFJvSlRJeUpUTkJKVFZDSlRkQ0pUSXlZV04wYVc5dWN5VXlNaVV6UVNVMVFpVTNRaVV5TW5nbE1qSWxNMEVsTWpJd0pUSXlKVEpESlRJeVlXTjBhVzl1SlRJeUpUTkJKVEl5Ylc5MlpTVXlNaVV5UXlVeU1ua2xNaklsTTBFbE1qSXdKVEl5SlRkRUpUSkRKVGRDSlRJeWVDVXlNaVV6UVNVeU1uY2xNaklsTWtNbE1qSmhZM1JwYjI0bE1qSWxNMEVsTWpKc2FXNWxKVEl5SlRKREpUSXllU1V5TWlVelFTVXlNakFsTWpJbE4wUWxNa01sTjBJbE1qSjRKVEl5SlROQkpUSXlkeVV5TWlVeVF5VXlNbUZqZEdsdmJpVXlNaVV6UVNVeU1teHBibVVsTWpJbE1rTWxNako1SlRJeUpUTkJKVEl5YUNVeU1pVTNSQ1V5UXlVM1FpVXlNbmdsTWpJbE0wRWxNakl3SlRJeUpUSkRKVEl5WVdOMGFXOXVKVEl5SlROQkpUSXliR2x1WlNVeU1pVXlReVV5TW5rbE1qSWxNMEVsTWpKb0pUSXlKVGRFSlRKREpUZENKVEl5WVdOMGFXOXVKVEl5SlROQkpUSXlZMnh2YzJVbE1qSWxOMFFsTlVRbE4wUWxOVVFsTWtNbE1qSnNhVzVsVTNSNWJHVWxNaklsTTBFbE4wSWxNakpzYVc1bFYybGtkR2dsTWpJbE0wRXdKVGRFSlRKREpUSXlZMmhwYkdSeVpXNGxNaklsTTBFbE5VSWxOVVFsTWtNbE1qSnlaWE5wZW1WRWFYSWxNaklsTTBFbE5VSWxNakowYkNVeU1pVXlReVV5TW5SeUpUSXlKVEpESlRJeVluSWxNaklsTWtNbE1qSmliQ1V5TWlVMVJDVXlReVV5TW01aGJXVWxNaklsTTBFbE1qSnlaV04wWVc1bmJHVWxNaklsTWtNbE1qSm1hV3hzVTNSNWJHVWxNaklsTTBFbE4wSWxNakpqYjJ4dmNpVXlNaVV6UVNVeU1qUTFKVEpETVRFd0pUSkRNakF4SlRJeUpUSkRKVEl5ZEhsd1pTVXlNaVV6UVNVeU1uTnZiR2xrSlRJeUpUZEVKVEpESlRJeVlYUjBjbWxpZFhSbEpUSXlKVE5CSlRkQ0pUSXlZMjl1ZEdGcGJtVnlKVEl5SlROQlptRnNjMlVsTWtNbE1qSnliM1JoZEdGaWJHVWxNaklsTTBGMGNuVmxKVEpESlRJeWRtbHphV0pzWlNVeU1pVXpRWFJ5ZFdVbE1rTWxNakpqYjJ4c1lYQnpZV0pzWlNVeU1pVXpRV1poYkhObEpUSkRKVEl5WTI5c2JHRndjMlZrSlRJeUpUTkJabUZzYzJVbE1rTWxNakpzYVc1cllXSnNaU1V5TWlVelFYUnlkV1VsTWtNbE1qSnRZWEpyWlhKUFptWnpaWFFsTWpJbE0wRTFKVGRFSlRKREpUSXlhV1FsTWpJbE0wRWxNakpzWmxodlRVWkxTMXBzTkRZd01ERTBKVEl5SlRKREpUSXlZMkYwWldkdmNua2xNaklsTTBFbE1qSmlZWE5wWXlVeU1pVXlReVV5TW14dlkydGxaQ1V5TWlVelFXWmhiSE5sSlRKREpUSXlaM0p2ZFhBbE1qSWxNMEVsTWpJbE1qSWxOMFFsTWtNbE1qSjBjSE5TUlVObWFXdGFOelUzTmpRNUpUSXlKVE5CSlRkQ0pUSXlhV1FsTWpJbE0wRWxNakowY0hOU1JVTm1hV3RhTnpVM05qUTVKVEl5SlRKREpUSXlibUZ0WlNVeU1pVXpRU1V5TW14cGJtdGxjaVV5TWlVeVF5VXlNblJsZUhRbE1qSWxNMEVsTWpJbE1qSWxNa01sTWpKbmNtOTFjQ1V5TWlVelFTVXlNaVV5TWlVeVF5VXlNbXhwYm10bGNsUjVjR1VsTWpJbE0wRWxNakppY205clpXNGxNaklsTWtNbE1qSndiMmx1ZEhNbE1qSWxNMEVsTlVJbE4wSWxNako0SlRJeUpUTkJOVEExTGpnNE1EazFNak00TURrMU1qUWxNa01sTWpKNUpUSXlKVE5CTnpNM0xqUTVPVGs1T1RrNU9UazVPVGtsTjBRbE1rTWxOMElsTWpKNEpUSXlKVE5CTlRBMUxqZzRNRGsxTWpNNE1EazFNalFsTWtNbE1qSjVKVEl5SlROQk56TTNMalE1T1RrNU9UazVPVGs1T1RrbE4wUWxOVVFsTWtNbE1qSnNiMk5yWldRbE1qSWxNMEZtWVd4elpTVXlReVV5TW1SaGRHRkJkSFJ5YVdKMWRHVnpKVEl5SlROQkpUVkNKVFZFSlRKREpUSXljSEp2Y0hNbE1qSWxNMEVsTjBJbE1qSjZhVzVrWlhnbE1qSWxNMEUwTlNVM1JDVXlReVV5TW14cGJtVlRkSGxzWlNVeU1pVXpRU1UzUWlVM1JDVXlReVV5TW1aeWIyMGxNaklsTTBFbE4wSWxNako0SlRJeUpUTkJORGcxTGpjMk1Ua3dORGMyTVRrd05EZ2xNa01sTWpKNUpUSXlKVE5CTnpNM0xqUTVPVGs1T1RrNU9UazVPVGtsTWtNbE1qSmhibWRzWlNVeU1pVXpRVE11TVRReE5Ua3lOalV6TlRnNU56a3pKVEpESlRJeWFXUWxNaklsTTBFbE1qSXhOV000TVRCbVpHWXdOamhoTlNVeU1pVTNSQ1V5UXlVeU1uUnZKVEl5SlROQkpUZENKVEl5YVdRbE1qSWxNMEVsTWpKc1psaHZUVVpMUzFwc05EWXdNREUwSlRJeUpUSkRKVEl5ZUNVeU1pVXpRVFV5TmlVeVF5VXlNbmtsTWpJbE0wRTNNemN1TkRrNU9UazVPVGs1T1RrNU9TVXlReVV5TW1GdVoyeGxKVEl5SlROQk1DVTNSQ1V5UXlVeU1uUmxlSFJDYkc5amF5VXlNaVV6UVNVMVFpVTFSQ1UzUkNVeVF5VXlNbVpKWW5SVmVHaGtTMkl5TnpJMU9ERWxNaklsTTBFbE4wSWxNakpwWkNVeU1pVXpRU1V5TW1aSlluUlZlR2hrUzJJeU56STFPREVsTWpJbE1rTWxNakp1WVcxbEpUSXlKVE5CSlRJeWJHbHVhMlZ5SlRJeUpUSkRKVEl5ZEdWNGRDVXlNaVV6UVNVeU1pVXlNaVV5UXlVeU1tZHliM1Z3SlRJeUpUTkJKVEl5SlRJeUpUSkRKVEl5YkdsdWEyVnlWSGx3WlNVeU1pVXpRU1V5TW1KeWIydGxiaVV5TWlVeVF5VXlNbkJ2YVc1MGN5VXlNaVV6UVNVMVFpVTNRaVV5TW5nbE1qSWxNMEUyT1RJbE1rTWxNako1SlRJeUpUTkJOek0zTGpRNU9UazVPVGs1T1RrNU9Ua2xOMFFsTWtNbE4wSWxNako0SlRJeUpUTkJOamt5SlRKREpUSXllU1V5TWlVelFUWTFOUzQyTkRJNE5UY3hOREk0TlRjeUpUZEVKVFZFSlRKREpUSXliRzlqYTJWa0pUSXlKVE5CWm1Gc2MyVWxNa01sTWpKa1lYUmhRWFIwY21saWRYUmxjeVV5TWlVelFTVTFRaVUxUkNVeVF5VXlNbkJ5YjNCekpUSXlKVE5CSlRkQ0pUSXllbWx1WkdWNEpUSXlKVE5CTkRZbE4wUWxNa01sTWpKc2FXNWxVM1I1YkdVbE1qSWxNMEVsTjBJbE4wUWxNa01sTWpKbWNtOXRKVEl5SlROQkpUZENKVEl5ZUNVeU1pVXpRVFkyTnlVeVF5VXlNbmtsTWpJbE0wRTNNemN1TkRrNU9UazVPVGs1T1RrNU9TVXlReVV5TW1GdVoyeGxKVEl5SlROQk15NHhOREUxT1RJMk5UTTFPRGszT1RNbE1rTWxNakpwWkNVeU1pVXpRU1V5TW14bVdHOU5Sa3RMV213ME5qQXdNVFFsTWpJbE4wUWxNa01sTWpKMGJ5VXlNaVV6UVNVM1FpVXlNbWxrSlRJeUpUTkJKVEl5TVRWak9ERXhNVGhqTVRSaVpqa2xNaklsTWtNbE1qSjRKVEl5SlROQk56RTNKVEpESlRJeWVTVXlNaVV6UVRZMU5TNDJOREk0TlRjeE5ESTROVGN5SlRKREpUSXlZVzVuYkdVbE1qSWxNMEV3SlRkRUpUSkRKVEl5ZEdWNGRFSnNiMk5ySlRJeUpUTkJKVFZDSlRWRUpUZEVKVEpESlRJeVlrWnNRVTVCUkhsamNESTVNemsxTlNVeU1pVXpRU1UzUWlVeU1tbGtKVEl5SlROQkpUSXlZa1pzUVU1QlJIbGpjREk1TXprMU5TVXlNaVV5UXlVeU1tNWhiV1VsTWpJbE0wRWxNakpzYVc1clpYSWxNaklsTWtNbE1qSjBaWGgwSlRJeUpUTkJKVEl5SlRJeUpUSkRKVEl5WjNKdmRYQWxNaklsTTBFbE1qSWxNaklsTWtNbE1qSnNhVzVyWlhKVWVYQmxKVEl5SlROQkpUSXlZbkp2YTJWdUpUSXlKVEpESlRJeWNHOXBiblJ6SlRJeUpUTkJKVFZDSlRkQ0pUSXllQ1V5TWlVelFUWTVNaVV5UXlVeU1ua2xNaklsTTBFM016Y3VORGs1T1RrNU9UazVPVGs1T1NVM1JDVXlReVUzUWlVeU1uZ2xNaklsTTBFMk9USWxNa01sTWpKNUpUSXlKVE5CTnpFNExqRTBNamcxTnpFME1qZzFOellsTjBRbE5VUWxNa01sTWpKc2IyTnJaV1FsTWpJbE0wRm1ZV3h6WlNVeVF5VXlNbVJoZEdGQmRIUnlhV0oxZEdWekpUSXlKVE5CSlRWQ0pUVkVKVEpESlRJeWNISnZjSE1sTWpJbE0wRWxOMElsTWpKNmFXNWtaWGdsTWpJbE0wRTBOeVUzUkNVeVF5VXlNbXhwYm1WVGRIbHNaU1V5TWlVelFTVTNRaVUzUkNVeVF5VXlNbVp5YjIwbE1qSWxNMEVsTjBJbE1qSjRKVEl5SlROQk5qWTNKVEpESlRJeWVTVXlNaVV6UVRjek55NDBPVGs1T1RrNU9UazVPVGs1SlRKREpUSXlZVzVuYkdVbE1qSWxNMEV6TGpFME1UVTVNalkxTXpVNE9UYzVNeVV5UXlVeU1tbGtKVEl5SlROQkpUSXliR1pZYjAxR1MwdGFiRFEyTURBeE5DVXlNaVUzUkNVeVF5VXlNblJ2SlRJeUpUTkJKVGRDSlRJeWFXUWxNaklsTTBFbE1qSXhOV000TVRFeVpEUXdZMlEyT0NVeU1pVXlReVV5TW5nbE1qSWxNMEUzTVRjbE1rTWxNako1SlRJeUpUTkJOekU0TGpFME1qZzFOekUwTWpnMU56WWxNa01sTWpKaGJtZHNaU1V5TWlVelFUQWxOMFFsTWtNbE1qSjBaWGgwUW14dlkyc2xNaklsTTBFbE5VSWxOVVFsTjBRbE1rTWxNakpKZFVaMVZXMVRTa05FTmpFd05qYzNKVEl5SlROQkpUZENKVEl5YVdRbE1qSWxNMEVsTWpKSmRVWjFWVzFUU2tORU5qRXdOamMzSlRJeUpUSkRKVEl5Ym1GdFpTVXlNaVV6UVNVeU1teHBibXRsY2lVeU1pVXlReVV5TW5SbGVIUWxNaklsTTBFbE1qSWxNaklsTWtNbE1qSm5jbTkxY0NVeU1pVXpRU1V5TWlVeU1pVXlReVV5TW14cGJtdGxjbFI1Y0dVbE1qSWxNMEVsTWpKaWNtOXJaVzRsTWpJbE1rTWxNakp3YjJsdWRITWxNaklsTTBFbE5VSWxOMElsTWpKNEpUSXlKVE5CTmpreUpUSkRKVEl5ZVNVeU1pVXpRVGN6Tnk0ME9UazVPVGs1T1RrNU9UazVKVGRFSlRKREpUZENKVEl5ZUNVeU1pVXpRVFk1TWlVeVF5VXlNbmtsTWpJbE0wRTNPVElsTjBRbE5VUWxNa01sTWpKc2IyTnJaV1FsTWpJbE0wRm1ZV3h6WlNVeVF5VXlNbVJoZEdGQmRIUnlhV0oxZEdWekpUSXlKVE5CSlRWQ0pUVkVKVEpESlRJeWNISnZjSE1sTWpJbE0wRWxOMElsTWpKNmFXNWtaWGdsTWpJbE0wRTBPU1UzUkNVeVF5VXlNbXhwYm1WVGRIbHNaU1V5TWlVelFTVTNRaVUzUkNVeVF5VXlNbVp5YjIwbE1qSWxNMEVsTjBJbE1qSjRKVEl5SlROQk5qWTNKVEpESlRJeWVTVXlNaVV6UVRjek55NDBPVGs1T1RrNU9UazVPVGs1SlRKREpUSXlZVzVuYkdVbE1qSWxNMEV6TGpFME1UVTVNalkxTXpVNE9UYzVNeVV5UXlVeU1tbGtKVEl5SlROQkpUSXliR1pZYjAxR1MwdGFiRFEyTURBeE5DVXlNaVUzUkNVeVF5VXlNblJ2SlRJeUpUTkJKVGRDSlRJeWFXUWxNaklsTTBFbE1qSjRSRmR4WkZWWGFFUjZPREl5TlRVNEpUSXlKVEpESlRJeWVDVXlNaVV6UVRjeE55VXlReVV5TW5rbE1qSWxNMEUzT1RJbE1rTWxNakpoYm1kc1pTVXlNaVV6UVRBbE4wUWxNa01sTWpKMFpYaDBRbXh2WTJzbE1qSWxNMEVsTlVJbE5VUWxOMFFsTWtNbE1qSm1WVVZ4ZEhaSmExTmlNRE0yTXpFeEpUSXlKVE5CSlRkQ0pUSXljR0Z5Wlc1MEpUSXlKVE5CSlRJeUpUSXlKVEpESlRJeWJHbHVheVV5TWlVelFTVXlNaVV5TWlVeVF5VXlNbk5vWVhCbFUzUjViR1VsTWpJbE0wRWxOMElsTWpKaGJIQm9ZU1V5TWlVelFURWxOMFFsTWtNbE1qSjBaWGgwUW14dlkyc2xNaklsTTBFbE5VSWxOMElsTWpKd2IzTnBkR2x2YmlVeU1pVXpRU1UzUWlVeU1uY2xNaklsTTBFbE1qSjNMVEl3SlRJeUpUSkRKVEl5YUNVeU1pVXpRU1V5TW1nbE1qSWxNa01sTWpKNEpUSXlKVE5CTVRBbE1rTWxNako1SlRJeUpUTkJNQ1UzUkNVeVF5VXlNblJsZUhRbE1qSWxNMEVsTWpJbFJUUWxRa0VsUWtFbFJUUWxRamdsT0VVbFJUUWxRa0VsUWtFbFJUUWxRa0VsUVRRbFJUUWxRa0VsT1RJbE1qSWxOMFFsTlVRbE1rTWxNakpoYm1Ob2IzSnpKVEl5SlROQkpUVkNKVGRDSlRJeWVDVXlNaVV6UVNVeU1uY2xNa1l5SlRJeUpUSkRKVEl5ZVNVeU1pVXpRU1V5TWpBbE1qSWxOMFFsTWtNbE4wSWxNako0SlRJeUpUTkJKVEl5ZHlVeVJqSWxNaklsTWtNbE1qSjVKVEl5SlROQkpUSXlhQ1V5TWlVM1JDVXlReVUzUWlVeU1uZ2xNaklsTTBFbE1qSXdKVEl5SlRKREpUSXllU1V5TWlVelFTVXlNbWdsTWtZeUpUSXlKVGRFSlRKREpUZENKVEl5ZUNVeU1pVXpRU1V5TW5jbE1qSWxNa01sTWpKNUpUSXlKVE5CSlRJeWFDVXlSaklsTWpJbE4wUWxOVVFsTWtNbE1qSm1iMjUwVTNSNWJHVWxNaklsTTBFbE4wSWxNakpqYjJ4dmNpVXlNaVV6UVNVeU1qSTFOU1V5UXpJMU5TVXlRekkxTlNVeU1pVXlReVV5TW5OcGVtVWxNaklsTTBFeE9DVTNSQ1V5UXlVeU1uUnBkR3hsSlRJeUpUTkJKVEl5SlVVM0pUbEdKVUU1SlVVMUpVSkVKVUV5SlRJeUpUSkRKVEl5WkdGMFlVRjBkSEpwWW5WMFpYTWxNaklsTTBFbE5VSWxOMElsTWpKdVlXMWxKVEl5SlROQkpUSXlKVVUxSlVKQkpUaEdKVVUxSlRoR0pVSTNKVEl5SlRKREpUSXlhV1FsTWpJbE0wRWxNakppVWxOdFRsSkpUWGRsT1RjeE5qWXpKVEl5SlRKREpUSXlZMkYwWldkdmNua2xNaklsTTBFbE1qSmtaV1poZFd4MEpUSXlKVEpESlRJeWRIbHdaU1V5TWlVelFTVXlNbTUxYldKbGNpVXlNaVV5UXlVeU1uWmhiSFZsSlRJeUpUTkJKVEl5SlRJeUpUZEVKVEpESlRkQ0pUSXlibUZ0WlNVeU1pVXpRU1V5TWlWRk5TVTVNQ1U0UkNWRk55VkJOeVZDTUNVeU1pVXlReVV5TW1sa0pUSXlKVE5CSlRJeVJFVlNSblZtYzBoNFV6YzRPRFUyTUNVeU1pVXlReVV5TW1OaGRHVm5iM0o1SlRJeUpUTkJKVEl5WkdWbVlYVnNkQ1V5TWlVeVF5VXlNblI1Y0dVbE1qSWxNMEVsTWpKemRISnBibWNsTWpJbE1rTWxNakoyWVd4MVpTVXlNaVV6UVNVeU1pVXlNaVUzUkNVeVF5VTNRaVV5TW01aGJXVWxNaklsTTBFbE1qSWxSVFlsT0RrbE9EQWxSVFlsT1VNbE9Ea2xSVGdsT0RBbE9EVWxNaklsTWtNbE1qSnBaQ1V5TWlVelFTVXlNbE4xZDJWUlQxTmtRV1kyTVRBd05qVWxNaklsTWtNbE1qSmpZWFJsWjI5eWVTVXlNaVV6UVNVeU1tUmxabUYxYkhRbE1qSWxNa01sTWpKMGVYQmxKVEl5SlROQkpUSXljM1J5YVc1bkpUSXlKVEpESlRJeWRtRnNkV1VsTWpJbE0wRWxNaklsTWpJbE4wUWxNa01sTjBJbE1qSnVZVzFsSlRJeUpUTkJKVEl5SlVVNEpVSkdKVGxGSlVVMkpUaEZKVUUxSlRJeUpUSkRKVEl5YVdRbE1qSWxNMEVsTWpKWVpHSlZSMWROVTIxVU5ERTRNVEkySlRJeUpUSkRKVEl5WTJGMFpXZHZjbmtsTWpJbE0wRWxNakprWldaaGRXeDBKVEl5SlRKREpUSXlkSGx3WlNVeU1pVXpRU1V5TW14cGJtc2xNaklsTWtNbE1qSjJZV3gxWlNVeU1pVXpRU1V5TWlVeU1pVTNSQ1V5UXlVM1FpVXlNbTVoYldVbE1qSWxNMEVsTWpJbFJUUWxRa1VsUWtZbFJUY2xRVU1sUWtFbE1qSWxNa01sTWpKcFpDVXlNaVV6UVNVeU1tVmpiMDl4ZVZsclVFOHlOVE0xTXpJbE1qSWxNa01sTWpKallYUmxaMjl5ZVNVeU1pVXpRU1V5TW1SbFptRjFiSFFsTWpJbE1rTWxNakowZVhCbEpUSXlKVE5CSlRJeWMzUnlhVzVuSlRJeUpUSkRKVEl5ZG1Gc2RXVWxNaklsTTBFbE1qSWxNaklsTjBRbE5VUWxNa01sTWpKd2NtOXdjeVV5TWlVelFTVTNRaVV5TW5wcGJtUmxlQ1V5TWlVelFUVXdKVEpESlRJeWR5VXlNaVV6UVRFME1TVXlReVV5TW1nbE1qSWxNMEUwT1NVeVF5VXlNbmdsTWpJbE0wRXpORFF1TnpZeE9UQTBOell4T1RBME9DVXlReVV5TW1GdVoyeGxKVEl5SlROQk1DVXlReVV5TW5rbE1qSWxNMEU1TXpJbE4wUWxNa01sTWpKd1lYUm9KVEl5SlROQkpUVkNKVGRDSlRJeVlXTjBhVzl1Y3lVeU1pVXpRU1UxUWlVM1FpVXlNbmdsTWpJbE0wRWxNakl3SlRJeUpUSkRKVEl5WVdOMGFXOXVKVEl5SlROQkpUSXliVzkyWlNVeU1pVXlReVV5TW5rbE1qSWxNMEVsTWpJd0pUSXlKVGRFSlRKREpUZENKVEl5ZUNVeU1pVXpRU1V5TW5jbE1qSWxNa01sTWpKaFkzUnBiMjRsTWpJbE0wRWxNakpzYVc1bEpUSXlKVEpESlRJeWVTVXlNaVV6UVNVeU1qQWxNaklsTjBRbE1rTWxOMElsTWpKNEpUSXlKVE5CSlRJeWR5VXlNaVV5UXlVeU1tRmpkR2x2YmlVeU1pVXpRU1V5TW14cGJtVWxNaklsTWtNbE1qSjVKVEl5SlROQkpUSXlhQ1V5TWlVM1JDVXlReVUzUWlVeU1uZ2xNaklsTTBFbE1qSXdKVEl5SlRKREpUSXlZV04wYVc5dUpUSXlKVE5CSlRJeWJHbHVaU1V5TWlVeVF5VXlNbmtsTWpJbE0wRWxNakpvSlRJeUpUZEVKVEpESlRkQ0pUSXlZV04wYVc5dUpUSXlKVE5CSlRJeVkyeHZjMlVsTWpJbE4wUWxOVVFsTjBRbE5VUWxNa01sTWpKc2FXNWxVM1I1YkdVbE1qSWxNMEVsTjBJbE1qSnNhVzVsVjJsa2RHZ2xNaklsTTBFd0pUZEVKVEpESlRJeVkyaHBiR1J5Wlc0bE1qSWxNMEVsTlVJbE5VUWxNa01sTWpKeVpYTnBlbVZFYVhJbE1qSWxNMEVsTlVJbE1qSjBiQ1V5TWlVeVF5VXlNblJ5SlRJeUpUSkRKVEl5WW5JbE1qSWxNa01sTWpKaWJDVXlNaVUxUkNVeVF5VXlNbTVoYldVbE1qSWxNMEVsTWpKeVpXTjBZVzVuYkdVbE1qSWxNa01sTWpKbWFXeHNVM1I1YkdVbE1qSWxNMEVsTjBJbE1qSmpiMnh2Y2lVeU1pVXpRU1V5TWpRMUpUSkRNVEV3SlRKRE1qQXhKVEl5SlRKREpUSXlkSGx3WlNVeU1pVXpRU1V5TW5OdmJHbGtKVEl5SlRkRUpUSkRKVEl5WVhSMGNtbGlkWFJsSlRJeUpUTkJKVGRDSlRJeVkyOXVkR0ZwYm1WeUpUSXlKVE5CWm1Gc2MyVWxNa01sTWpKeWIzUmhkR0ZpYkdVbE1qSWxNMEYwY25WbEpUSkRKVEl5ZG1semFXSnNaU1V5TWlVelFYUnlkV1VsTWtNbE1qSmpiMnhzWVhCellXSnNaU1V5TWlVelFXWmhiSE5sSlRKREpUSXlZMjlzYkdGd2MyVmtKVEl5SlROQlptRnNjMlVsTWtNbE1qSnNhVzVyWVdKc1pTVXlNaVV6UVhSeWRXVWxNa01sTWpKdFlYSnJaWEpQWm1aelpYUWxNaklsTTBFMUpUZEVKVEpESlRJeWFXUWxNaklsTTBFbE1qSm1WVVZ4ZEhaSmExTmlNRE0yTXpFeEpUSXlKVEpESlRJeVkyRjBaV2R2Y25rbE1qSWxNMEVsTWpKaVlYTnBZeVV5TWlVeVF5VXlNbXh2WTJ0bFpDVXlNaVV6UVdaaGJITmxKVEpESlRJeVozSnZkWEFsTWpJbE0wRWxNaklsTWpJbE4wUWxNa01sTWpKallsaFRkRk5GZEVsNk9UWXlPRGcxSlRJeUpUTkJKVGRDSlRJeWFXUWxNaklsTTBFbE1qSmpZbGhUZEZORmRFbDZPVFl5T0RnMUpUSXlKVEpESlRJeWJtRnRaU1V5TWlVelFTVXlNbXhwYm10bGNpVXlNaVV5UXlVeU1uUmxlSFFsTWpJbE0wRWxNaklsTWpJbE1rTWxNakpuY205MWNDVXlNaVV6UVNVeU1pVXlNaVV5UXlVeU1teHBibXRsY2xSNWNHVWxNaklsTTBFbE1qSmljbTlyWlc0bE1qSWxNa01sTWpKd2IybHVkSE1sTWpJbE0wRWxOVUlsTjBJbE1qSjRKVEl5SlROQk5ERTFMakkyTVRrd05EYzJNVGt3TkRnbE1rTWxNako1SlRJeUpUTkJPRFEzSlRkRUpUSkRKVGRDSlRJeWVDVXlNaVV6UVRReE5TNHlOakU1TURRM05qRTVNRFE0SlRKREpUSXllU1V5TWlVelFUZzBOeVUzUkNVMVJDVXlReVV5TW14dlkydGxaQ1V5TWlVelFXWmhiSE5sSlRKREpUSXlaR0YwWVVGMGRISnBZblYwWlhNbE1qSWxNMEVsTlVJbE5VUWxNa01sTWpKd2NtOXdjeVV5TWlVelFTVTNRaVV5TW5wcGJtUmxlQ1V5TWlVelFUVXhKVGRFSlRKREpUSXliR2x1WlZOMGVXeGxKVEl5SlROQkpUZENKVGRFSlRKREpUSXlabkp2YlNVeU1pVXpRU1UzUWlVeU1uZ2xNaklsTTBFME1UVXVNall4T1RBME56WXhPVEEwT0NVeVF5VXlNbmtsTWpJbE0wRTNOakV1T1RrNU9UazVPVGs1T1RrNU9TVXlReVV5TW1GdVoyeGxKVEl5SlROQk5DNDNNVEl6T0RnNU9EQXpPRFEyT1NVeVF5VXlNbWxrSlRJeUpUTkJKVEl5TVRWak9ERXdabVJtTURZNFlUVWxNaklsTjBRbE1rTWxNakowYnlVeU1pVXpRU1UzUWlVeU1tbGtKVEl5SlROQkpUSXlabFZGY1hSMlNXdFRZakF6TmpNeE1TVXlNaVV5UXlVeU1uZ2xNaklsTTBFME1UVXVNall4T1RBME56WXhPVEEwT0NVeVF5VXlNbmtsTWpJbE0wRTVNeklsTWtNbE1qSmhibWRzWlNVeU1pVXpRVEV1TlRjd056azJNekkyTnprME9EazNKVGRFSlRKREpUSXlkR1Y0ZEVKc2IyTnJKVEl5SlROQkpUVkNKVFZFSlRkRUpUSkRKVEl5U0VGWVFrMWFTVnBFUXpnMU56RTRNeVV5TWlVelFTVTNRaVV5TW1sa0pUSXlKVE5CSlRJeVNFRllRazFhU1ZwRVF6ZzFOekU0TXlVeU1pVXlReVV5TW01aGJXVWxNaklsTTBFbE1qSnNhVzVyWlhJbE1qSWxNa01sTWpKMFpYaDBKVEl5SlROQkpUSXlKVEl5SlRKREpUSXlaM0p2ZFhBbE1qSWxNMEVsTWpJbE1qSWxNa01sTWpKc2FXNXJaWEpVZVhCbEpUSXlKVE5CSlRJeVluSnZhMlZ1SlRJeUpUSkRKVEl5Y0c5cGJuUnpKVEl5SlROQkpUVkNKVGRDSlRJeWVDVXlNaVV6UVRVd09TNHhNelk1TkRVME9UWTFOVEl4TXlVeVF5VXlNbmtsTWpJbE0wRTVOVFl1TlNVM1JDVXlReVUzUWlVeU1uZ2xNaklsTTBFMU1Ea3VNVE0yT1RRMU5EazJOVFV5TVRNbE1rTWxNako1SlRJeUpUTkJPVEUzTGpVbE4wUWxOVVFsTWtNbE1qSnNiMk5yWldRbE1qSWxNMEZtWVd4elpTVXlReVV5TW1SaGRHRkJkSFJ5YVdKMWRHVnpKVEl5SlROQkpUVkNKVFZFSlRKREpUSXljSEp2Y0hNbE1qSWxNMEVsTjBJbE1qSjZhVzVrWlhnbE1qSWxNMEUxTWlVM1JDVXlReVV5TW14cGJtVlRkSGxzWlNVeU1pVXpRU1UzUWlVM1JDVXlReVV5TW1aeWIyMGxNaklsTTBFbE4wSWxNako0SlRJeUpUTkJORGcxTGpjMk1Ua3dORGMyTVRrd05EZ2xNa01sTWpKNUpUSXlKVE5CT1RVMkxqVWxNa01sTWpKaGJtZHNaU1V5TWlVelFUTXVNVFF4TlRreU5qVXpOVGc1TnprekpUSkRKVEl5YVdRbE1qSWxNMEVsTWpKbVZVVnhkSFpKYTFOaU1ETTJNekV4SlRJeUpUZEVKVEpESlRJeWRHOGxNaklsTTBFbE4wSWxNakpwWkNVeU1pVXpRU1V5TWsxU2RHaHdlbkptYTBVeE1ESTJOakVsTWpJbE1rTWxNako0SlRJeUpUTkJOVE15TGpVeE1UazROakl6TVRFNU9UUWxNa01sTWpKNUpUSXlKVE5CT1RFM0xqVWxNa01sTWpKaGJtZHNaU1V5TWlVelFUQWxOMFFsTWtNbE1qSjBaWGgwUW14dlkyc2xNaklsTTBFbE5VSWxOVVFsTjBRbE1rTWxNakpEUTNGcGEyRkRhMjFyTXpRME1qUXdKVEl5SlROQkpUZENKVEl5YVdRbE1qSWxNMEVsTWpKRFEzRnBhMkZEYTIxck16UTBNalF3SlRJeUpUSkRKVEl5Ym1GdFpTVXlNaVV6UVNVeU1teHBibXRsY2lVeU1pVXlReVV5TW5SbGVIUWxNaklsTTBFbE1qSWxNaklsTWtNbE1qSm5jbTkxY0NVeU1pVXpRU1V5TWlVeU1pVXlReVV5TW14cGJtdGxjbFI1Y0dVbE1qSWxNMEVsTWpKaWNtOXJaVzRsTWpJbE1rTWxNakp3YjJsdWRITWxNaklsTTBFbE5VSWxOMElsTWpKNEpUSXlKVE5CTlRBNUxqRXpOamswTlRRNU5qVTFNakV6SlRKREpUSXllU1V5TWlVelFUazFOaTQxSlRkRUpUSkRKVGRDSlRJeWVDVXlNaVV6UVRVd09TNHhNelk1TkRVME9UWTFOVEl4TXlVeVF5VXlNbmtsTWpJbE0wRTVPREF1TmpNNU1URXpPVFV6TURBd05pVTNSQ1UxUkNVeVF5VXlNbXh2WTJ0bFpDVXlNaVV6UVdaaGJITmxKVEpESlRJeVpHRjBZVUYwZEhKcFluVjBaWE1sTWpJbE0wRWxOVUlsTlVRbE1rTWxNakp3Y205d2N5VXlNaVV6UVNVM1FpVXlNbnBwYm1SbGVDVXlNaVV6UVRVekpUZEVKVEpESlRJeWJHbHVaVk4wZVd4bEpUSXlKVE5CSlRkQ0pUZEVKVEpESlRJeVpuSnZiU1V5TWlVelFTVTNRaVV5TW5nbE1qSWxNMEUwT0RVdU56WXhPVEEwTnpZeE9UQTBPQ1V5UXlVeU1ua2xNaklsTTBFNU5UWXVOU1V5UXlVeU1tRnVaMnhsSlRJeUpUTkJNeTR4TkRFMU9USTJOVE0xT0RrM09UTWxNa01sTWpKcFpDVXlNaVV6UVNVeU1tWlZSWEYwZGtsclUySXdNell6TVRFbE1qSWxOMFFsTWtNbE1qSjBieVV5TWlVelFTVTNRaVV5TW1sa0pUSXlKVE5CSlRJeWVsaHVjM1IwWm1sMFlUUTRNRGcyTmlVeU1pVXlReVV5TW5nbE1qSWxNMEUxTXpJdU5URXhPVGcyTWpNeE1UazVOQ1V5UXlVeU1ua2xNaklsTTBFNU9EQXVOak01TVRFek9UVXpNREF3TmlVeVF5VXlNbUZ1WjJ4bEpUSXlKVE5CTUNVM1JDVXlReVV5TW5SbGVIUkNiRzlqYXlVeU1pVXpRU1UxUWlVMVJDVTNSQ1V5UXlVeU1rbFhRbU5qVmtkU1NFTXlNakEzT0RVbE1qSWxNMEVsTjBJbE1qSnBaQ1V5TWlVelFTVXlNa2xYUW1OalZrZFNTRU15TWpBM09EVWxNaklsTWtNbE1qSnVZVzFsSlRJeUpUTkJKVEl5YkdsdWEyVnlKVEl5SlRKREpUSXlkR1Y0ZENVeU1pVXpRU1V5TWlVeU1pVXlReVV5TW1keWIzVndKVEl5SlROQkpUSXlKVEl5SlRKREpUSXliR2x1YTJWeVZIbHdaU1V5TWlVelFTVXlNbUp5YjJ0bGJpVXlNaVV5UXlVeU1uQnZhVzUwY3lVeU1pVXpRU1UxUWlVM1FpVXlNbmdsTWpJbE0wRTFNRGtsTWtNbE1qSjVKVEl5SlROQk1UQTBOUzQ0T0RNMk1qTTVPRGczTmpVMUpUZEVKVFZFSlRKREpUSXliRzlqYTJWa0pUSXlKVE5CWm1Gc2MyVWxNa01sTWpKa1lYUmhRWFIwY21saWRYUmxjeVV5TWlVelFTVTFRaVUxUkNVeVF5VXlNbkJ5YjNCekpUSXlKVE5CSlRkQ0pUSXllbWx1WkdWNEpUSXlKVE5CTlRRbE4wUWxNa01sTWpKc2FXNWxVM1I1YkdVbE1qSWxNMEVsTjBJbE4wUWxNa01sTWpKbWNtOXRKVEl5SlROQkpUZENKVEl5ZUNVeU1pVXpRVFV3T1NVeVF5VXlNbmtsTWpJbE0wRTVOVFl1TVRNNU1URXpPVFV6TURBd05DVXlReVV5TW1GdVoyeGxKVEl5SlROQmJuVnNiQ1V5UXlVeU1tbGtKVEl5SlROQmJuVnNiQ1UzUkNVeVF5VXlNblJ2SlRJeUpUTkJKVGRDSlRJeWFXUWxNaklsTTBFbE1qSXhOV000TVRFeU1ESTNPV0kzTkNVeU1pVXlReVV5TW5nbE1qSWxNMEUxTXpJdU5URXhPVGcyTWpNeE1UazVOQ1V5UXlVeU1ua2xNaklsTTBFeE1EUTFMamc0TXpZeU16azRPRGMyTlRVbE1rTWxNakpoYm1kc1pTVXlNaVV6UVRBbE4wUWxNa01sTWpKMFpYaDBRbXh2WTJzbE1qSWxNMEVsTlVJbE5VUWxOMFFsTWtNbE1qSndWRWRTYjNOWFUyUmhOemN4TWpRMEpUSXlKVE5CSlRkQ0pUSXlhV1FsTWpJbE0wRWxNakp3VkVkU2IzTlhVMlJoTnpjeE1qUTBKVEl5SlRKREpUSXlibUZ0WlNVeU1pVXpRU1V5TW14cGJtdGxjaVV5TWlVeVF5VXlNblJsZUhRbE1qSWxNMEVsTWpJbE1qSWxNa01sTWpKbmNtOTFjQ1V5TWlVelFTVXlNaVV5TWlVeVF5VXlNbXhwYm10bGNsUjVjR1VsTWpJbE0wRWxNakppY205clpXNGxNaklsTWtNbE1qSndiMmx1ZEhNbE1qSWxNMEVsTlVJbE4wSWxNako0SlRJeUpUTkJPRGd3TGpJMU5UazVNekV4TlRVNU9UY2xNa01sTWpKNUpUSXlKVE5CTmpVMUxqWTBNamcxTnpFME1qZzFOeklsTjBRbE1rTWxOMElsTWpKNEpUSXlKVE5CT0Rnd0xqSTFOVGs1TXpFeE5UVTVPVGNsTWtNbE1qSjVKVEl5SlROQk5qVTFMalkwTWpnMU56RTBNamcxTnpJbE4wUWxOVVFsTWtNbE1qSnNiMk5yWldRbE1qSWxNMEZtWVd4elpTVXlReVV5TW1SaGRHRkJkSFJ5YVdKMWRHVnpKVEl5SlROQkpUVkNKVFZFSlRKREpUSXljSEp2Y0hNbE1qSWxNMEVsTjBJbE1qSjZhVzVrWlhnbE1qSWxNMEUxTlNVM1JDVXlReVV5TW14cGJtVlRkSGxzWlNVeU1pVXpRU1UzUWlVM1JDVXlReVV5TW1aeWIyMGxNaklsTTBFbE4wSWxNako0SlRJeUpUTkJPRFU0SlRKREpUSXllU1V5TWlVelFUWTFOUzQyTkRJNE5UY3hOREk0TlRjeUpUSkRKVEl5WVc1bmJHVWxNaklsTTBFekxqRTBNVFU1TWpZMU16VTRPVGM1TXlVeVF5VXlNbWxrSlRJeUpUTkJKVEl5TVRWak9ERXhNVGhqTVRSaVpqa2xNaklsTjBRbE1rTWxNakowYnlVeU1pVXpRU1UzUWlVeU1tbGtKVEl5SlROQkpUSXlNVFZqT0RFeE1tUTBNRFpoTXpjbE1qSWxNa01sTWpKNEpUSXlKVE5CT1RBeUxqVXhNVGs0TmpJek1URTVPVFFsTWtNbE1qSjVKVEl5SlROQk5qVTFMalkwTWpnMU56RTBNamcxTnpJbE1rTWxNakpoYm1kc1pTVXlNaVV6UVRBbE4wUWxNa01sTWpKMFpYaDBRbXh2WTJzbE1qSWxNMEVsTlVJbE5VUWxOMFFsTWtNbE1qSmlVbHB2YTB4VVdXZFdOamd4T0RjM0pUSXlKVE5CSlRkQ0pUSXljR0Z5Wlc1MEpUSXlKVE5CSlRJeUpUSXlKVEpESlRJeWJHbHVheVV5TWlVelFTVXlNaVV5TWlVeVF5VXlNbk5vWVhCbFUzUjViR1VsTWpJbE0wRWxOMElsTWpKaGJIQm9ZU1V5TWlVelFURWxOMFFsTWtNbE1qSjBaWGgwUW14dlkyc2xNaklsTTBFbE5VSWxOMElsTWpKd2IzTnBkR2x2YmlVeU1pVXpRU1UzUWlVeU1uY2xNaklsTTBFbE1qSjNMVEl3SlRJeUpUSkRKVEl5YUNVeU1pVXpRU1V5TW1nbE1qSWxNa01sTWpKNEpUSXlKVE5CTVRBbE1rTWxNako1SlRJeUpUTkJNQ1UzUkNVeVF5VXlNblJsZUhRbE1qSWxNMEVsTWpKc1lYbGxjaVV5TWlVM1JDVTFSQ1V5UXlVeU1tRnVZMmh2Y25NbE1qSWxNMEVsTlVJbE4wSWxNako0SlRJeUpUTkJKVEl5ZHlVeVJqSWxNaklsTWtNbE1qSjVKVEl5SlROQkpUSXlNQ1V5TWlVM1JDVXlReVUzUWlVeU1uZ2xNaklsTTBFbE1qSjNKVEpHTWlVeU1pVXlReVV5TW5rbE1qSWxNMEVsTWpKb0pUSXlKVGRFSlRKREpUZENKVEl5ZUNVeU1pVXpRU1V5TWpBbE1qSWxNa01sTWpKNUpUSXlKVE5CSlRJeWFDVXlSaklsTWpJbE4wUWxNa01sTjBJbE1qSjRKVEl5SlROQkpUSXlkeVV5TWlVeVF5VXlNbmtsTWpJbE0wRWxNakpvSlRKR01pVXlNaVUzUkNVMVJDVXlReVV5TW1admJuUlRkSGxzWlNVeU1pVXpRU1UzUWlVeU1tTnZiRzl5SlRJeUpUTkJKVEl5TWpVMUpUSkRNalUxSlRKRE1qVTFKVEl5SlRKREpUSXljMmw2WlNVeU1pVXpRVEU0SlRkRUpUSkRKVEl5ZEdsMGJHVWxNaklsTTBFbE1qSWxSVGNsT1VZbFFUa2xSVFVsUWtRbFFUSWxNaklsTWtNbE1qSmtZWFJoUVhSMGNtbGlkWFJsY3lVeU1pVXpRU1UxUWlVM1FpVXlNbTVoYldVbE1qSWxNMEVsTWpJbFJUVWxRa0VsT0VZbFJUVWxPRVlsUWpjbE1qSWxNa01sTWpKcFpDVXlNaVV6UVNVeU1ubHlRbVY0Ymt0V1ozbzVORFF4TXpNbE1qSWxNa01sTWpKallYUmxaMjl5ZVNVeU1pVXpRU1V5TW1SbFptRjFiSFFsTWpJbE1rTWxNakowZVhCbEpUSXlKVE5CSlRJeWJuVnRZbVZ5SlRJeUpUSkRKVEl5ZG1Gc2RXVWxNaklsTTBFbE1qSWxNaklsTjBRbE1rTWxOMElsTWpKdVlXMWxKVEl5SlROQkpUSXlKVVUxSlRrd0pUaEVKVVUzSlVFM0pVSXdKVEl5SlRKREpUSXlhV1FsTWpJbE0wRWxNakp1UjJkd2JVOXZWbUZqTkRJME9USTNKVEl5SlRKREpUSXlZMkYwWldkdmNua2xNaklsTTBFbE1qSmtaV1poZFd4MEpUSXlKVEpESlRJeWRIbHdaU1V5TWlVelFTVXlNbk4wY21sdVp5VXlNaVV5UXlVeU1uWmhiSFZsSlRJeUpUTkJKVEl5SlRJeUpUZEVKVEpESlRkQ0pUSXlibUZ0WlNVeU1pVXpRU1V5TWlWRk5pVTRPU1U0TUNWRk5pVTVReVU0T1NWRk9DVTRNQ1U0TlNVeU1pVXlReVV5TW1sa0pUSXlKVE5CSlRJeWRrMVNVV1ZMY0VkNVVqYzNOalF3TmlVeU1pVXlReVV5TW1OaGRHVm5iM0o1SlRJeUpUTkJKVEl5WkdWbVlYVnNkQ1V5TWlVeVF5VXlNblI1Y0dVbE1qSWxNMEVsTWpKemRISnBibWNsTWpJbE1rTWxNakoyWVd4MVpTVXlNaVV6UVNVeU1pVXlNaVUzUkNVeVF5VTNRaVV5TW01aGJXVWxNaklsTTBFbE1qSWxSVGdsUWtZbE9VVWxSVFlsT0VVbFFUVWxNaklsTWtNbE1qSnBaQ1V5TWlVelFTVXlNblpyYTFCQ1ZtdEdTa2c1TXpreU1USWxNaklsTWtNbE1qSmpZWFJsWjI5eWVTVXlNaVV6UVNVeU1tUmxabUYxYkhRbE1qSWxNa01sTWpKMGVYQmxKVEl5SlROQkpUSXliR2x1YXlVeU1pVXlReVV5TW5aaGJIVmxKVEl5SlROQkpUSXlKVEl5SlRkRUpUSkRKVGRDSlRJeWJtRnRaU1V5TWlVelFTVXlNaVZGTkNWQ1JTVkNSaVZGTnlWQlF5VkNRU1V5TWlVeVF5VXlNbWxrSlRJeUpUTkJKVEl5ZGxwc1ZtaFFhbEZRVURRM056ZzNPU1V5TWlVeVF5VXlNbU5oZEdWbmIzSjVKVEl5SlROQkpUSXlaR1ZtWVhWc2RDVXlNaVV5UXlVeU1uUjVjR1VsTWpJbE0wRWxNakp6ZEhKcGJtY2xNaklsTWtNbE1qSjJZV3gxWlNVeU1pVXpRU1V5TWlVeU1pVTNSQ1UxUkNVeVF5VXlNbkJ5YjNCekpUSXlKVE5CSlRkQ0pUSXllbWx1WkdWNEpUSXlKVE5CTlRZbE1rTWxNakozSlRJeUpUTkJNVFF4SlRKREpUSXlhQ1V5TWlVelFUUTVKVEpESlRJeWVDVXlNaVV6UVRrd01pNDFNVEU1T0RZeU16RXhPVGswSlRKREpUSXlZVzVuYkdVbE1qSWxNMEV3SlRKREpUSXllU1V5TWlVelFUWTVNeTQyTkRJNE5UY3hOREk0TlRjMkpUZEVKVEpESlRJeWNHRjBhQ1V5TWlVelFTVTFRaVUzUWlVeU1tRmpkR2x2Ym5NbE1qSWxNMEVsTlVJbE4wSWxNako0SlRJeUpUTkJKVEl5TUNVeU1pVXlReVV5TW1GamRHbHZiaVV5TWlVelFTVXlNbTF2ZG1VbE1qSWxNa01sTWpKNUpUSXlKVE5CSlRJeU1DVXlNaVUzUkNVeVF5VTNRaVV5TW5nbE1qSWxNMEVsTWpKM0pUSXlKVEpESlRJeVlXTjBhVzl1SlRJeUpUTkJKVEl5YkdsdVpTVXlNaVV5UXlVeU1ua2xNaklsTTBFbE1qSXdKVEl5SlRkRUpUSkRKVGRDSlRJeWVDVXlNaVV6UVNVeU1uY2xNaklsTWtNbE1qSmhZM1JwYjI0bE1qSWxNMEVsTWpKc2FXNWxKVEl5SlRKREpUSXllU1V5TWlVelFTVXlNbWdsTWpJbE4wUWxNa01sTjBJbE1qSjRKVEl5SlROQkpUSXlNQ1V5TWlVeVF5VXlNbUZqZEdsdmJpVXlNaVV6UVNVeU1teHBibVVsTWpJbE1rTWxNako1SlRJeUpUTkJKVEl5YUNVeU1pVTNSQ1V5UXlVM1FpVXlNbUZqZEdsdmJpVXlNaVV6UVNVeU1tTnNiM05sSlRJeUpUZEVKVFZFSlRkRUpUVkVKVEpESlRJeWJHbHVaVk4wZVd4bEpUSXlKVE5CSlRkQ0pUSXliR2x1WlZkcFpIUm9KVEl5SlROQk1DVTNSQ1V5UXlVeU1tTm9hV3hrY21WdUpUSXlKVE5CSlRWQ0pUVkVKVEpESlRJeWNtVnphWHBsUkdseUpUSXlKVE5CSlRWQ0pUSXlkR3dsTWpJbE1rTWxNakowY2lVeU1pVXlReVV5TW1KeUpUSXlKVEpESlRJeVltd2xNaklsTlVRbE1rTWxNakp1WVcxbEpUSXlKVE5CSlRJeWNtVmpkR0Z1WjJ4bEpUSXlKVEpESlRJeVptbHNiRk4wZVd4bEpUSXlKVE5CSlRkQ0pUSXlZMjlzYjNJbE1qSWxNMEVsTWpJME5TVXlRekV4TUNVeVF6SXdNU1V5TWlVeVF5VXlNblI1Y0dVbE1qSWxNMEVsTWpKemIyeHBaQ1V5TWlVM1JDVXlReVV5TW1GMGRISnBZblYwWlNVeU1pVXpRU1UzUWlVeU1tTnZiblJoYVc1bGNpVXlNaVV6UVdaaGJITmxKVEpESlRJeWNtOTBZWFJoWW14bEpUSXlKVE5CZEhKMVpTVXlReVV5TW5acGMybGliR1VsTWpJbE0wRjBjblZsSlRKREpUSXlZMjlzYkdGd2MyRmliR1VsTWpJbE0wRm1ZV3h6WlNVeVF5VXlNbU52Ykd4aGNITmxaQ1V5TWlVelFXWmhiSE5sSlRKREpUSXliR2x1YTJGaWJHVWxNaklsTTBGMGNuVmxKVEpESlRJeWJXRnlhMlZ5VDJabWMyVjBKVEl5SlROQk5TVTNSQ1V5UXlVeU1tbGtKVEl5SlROQkpUSXlZbEphYjJ0TVZGbG5Walk0TVRnM055VXlNaVV5UXlVeU1tTmhkR1ZuYjNKNUpUSXlKVE5CSlRJeVltRnphV01sTWpJbE1rTWxNakpzYjJOclpXUWxNaklsTTBGbVlXeHpaU1V5UXlVeU1tZHliM1Z3SlRJeUpUTkJKVEl5SlRJeUpUZEVKVEpESlRJeWRFNXhiSGxuVDBscVV6a3pOakU0TUNVeU1pVXpRU1UzUWlVeU1tbGtKVEl5SlROQkpUSXlkRTV4YkhsblQwbHFVemt6TmpFNE1DVXlNaVV5UXlVeU1tNWhiV1VsTWpJbE0wRWxNakpzYVc1clpYSWxNaklsTWtNbE1qSjBaWGgwSlRJeUpUTkJKVEl5SlRJeUpUSkRKVEl5WjNKdmRYQWxNaklsTTBFbE1qSWxNaklsTWtNbE1qSnNhVzVyWlhKVWVYQmxKVEl5SlROQkpUSXlZbkp2YTJWdUpUSXlKVEpESlRJeWNHOXBiblJ6SlRJeUpUTkJKVFZDSlRkQ0pUSXllQ1V5TWlVelFUZzRNQzR5TlRVNU9UTXhNVFUxT1RrM0pUSkRKVEl5ZVNVeU1pVXpRVGN4T0M0eE5ESTROVGN4TkRJNE5UYzJKVGRFSlRKREpUZENKVEl5ZUNVeU1pVXpRVGc0TUM0eU5UVTVPVE14TVRVMU9UazNKVEpESlRJeWVTVXlNaVV6UVRjeE9DNHhOREk0TlRjeE5ESTROVGMySlRkRUpUVkVKVEpESlRJeWJHOWphMlZrSlRJeUpUTkJabUZzYzJVbE1rTWxNakprWVhSaFFYUjBjbWxpZFhSbGN5VXlNaVV6UVNVMVFpVTFSQ1V5UXlVeU1uQnliM0J6SlRJeUpUTkJKVGRDSlRJeWVtbHVaR1Y0SlRJeUpUTkJOVGNsTjBRbE1rTWxNakpzYVc1bFUzUjViR1VsTWpJbE0wRWxOMElsTjBRbE1rTWxNakptY205dEpUSXlKVE5CSlRkQ0pUSXllQ1V5TWlVelFUZzFPQ1V5UXlVeU1ua2xNaklsTTBFM01UZ3VNVFF5T0RVM01UUXlPRFUzTmlVeVF5VXlNbUZ1WjJ4bEpUSXlKVE5CTXk0eE5ERTFPVEkyTlRNMU9EazNPVE1sTWtNbE1qSnBaQ1V5TWlVelFTVXlNakUxWXpneE1USmtOREJqWkRZNEpUSXlKVGRFSlRKREpUSXlkRzhsTWpJbE0wRWxOMElsTWpKcFpDVXlNaVV6UVNVeU1tSlNXbTlyVEZSWloxWTJPREU0TnpjbE1qSWxNa01sTWpKNEpUSXlKVE5CT1RBeUxqVXhNVGs0TmpJek1URTVPVFFsTWtNbE1qSjVKVEl5SlROQk56RTRMakUwTWpnMU56RTBNamcxTnpZbE1rTWxNakpoYm1kc1pTVXlNaVV6UVRBbE4wUWxNa01sTWpKMFpYaDBRbXh2WTJzbE1qSWxNMEVsTlVJbE5VUWxOMFFsTWtNbE1qSjZURlozVFVkclYxRlJNRFEyTXpVeUpUSXlKVE5CSlRkQ0pUSXlhV1FsTWpJbE0wRWxNako2VEZaM1RVZHJWMUZSTURRMk16VXlKVEl5SlRKREpUSXlibUZ0WlNVeU1pVXpRU1V5TW14cGJtdGxjaVV5TWlVeVF5VXlNblJsZUhRbE1qSWxNMEVsTWpJbE1qSWxNa01sTWpKbmNtOTFjQ1V5TWlVelFTVXlNaVV5TWlVeVF5VXlNbXhwYm10bGNsUjVjR1VsTWpJbE0wRWxNakppY205clpXNGxNaklsTWtNbE1qSndiMmx1ZEhNbE1qSWxNMEVsTlVJbE4wSWxNako0SlRJeUpUTkJNVEEyTUM0ME1qVTROREF6TWpNM01qQTVKVEpESlRJeWVTVXlNaVV6UVRjeE9DNHhOREk0TlRjeE5ESTROVGMySlRkRUpUSkRKVGRDSlRJeWVDVXlNaVV6UVRFd05qQXVOREkxT0RRd016SXpOekl3T1NVeVF5VXlNbmtsTWpJbE0wRTJPRGd1TkRrNU9UazVPVGs1T1RrNU9TVTNSQ1UxUkNVeVF5VXlNbXh2WTJ0bFpDVXlNaVV6UVdaaGJITmxKVEpESlRJeVpHRjBZVUYwZEhKcFluVjBaWE1sTWpJbE0wRWxOVUlsTlVRbE1rTWxNakp3Y205d2N5VXlNaVV6UVNVM1FpVXlNbnBwYm1SbGVDVXlNaVV6UVRVNEpUZEVKVEpESlRJeWJHbHVaVk4wZVd4bEpUSXlKVE5CSlRkQ0pUZEVKVEpESlRJeVpuSnZiU1V5TWlVelFTVTNRaVV5TW5nbE1qSWxNMEV4TURRekxqVXhNVGs0TmpJek1URTVPVFFsTWtNbE1qSjVKVEl5SlROQk56RTRMakUwTWpnMU56RTBNamcxTnpZbE1rTWxNakpoYm1kc1pTVXlNaVV6UVRNdU1UUXhOVGt5TmpVek5UZzVOemt6SlRKREpUSXlhV1FsTWpJbE0wRWxNakppVWxwdmEweFVXV2RXTmpneE9EYzNKVEl5SlRkRUpUSkRKVEl5ZEc4bE1qSWxNMEVsTjBJbE1qSnBaQ1V5TWlVelFTVXlNakUxWXpneE1USmtNVE5tTkdVMUpUSXlKVEpESlRJeWVDVXlNaVV6UVRFd056Y3VNek01TmprME5ERTJNalF5SlRKREpUSXllU1V5TWlVelFUWTRPQzQwT1RrNU9UazVPVGs1T1RrNUpUSkRKVEl5WVc1bmJHVWxNaklsTTBFd0pUZEVKVEpESlRJeWRHVjRkRUpzYjJOckpUSXlKVE5CSlRWQ0pUVkVKVGRFSlRKREpUSXlTR3htZEVaMFMzQmpjREkwTWpnMU5pVXlNaVV6UVNVM1FpVXlNbWxrSlRJeUpUTkJKVEl5U0d4bWRFWjBTM0JqY0RJME1qZzFOaVV5TWlVeVF5VXlNbTVoYldVbE1qSWxNMEVsTWpKc2FXNXJaWElsTWpJbE1rTWxNakowWlhoMEpUSXlKVE5CSlRJeUpUSXlKVEpESlRJeVozSnZkWEFsTWpJbE0wRWxNaklsTWpJbE1rTWxNakpzYVc1clpYSlVlWEJsSlRJeUpUTkJKVEl5WW5KdmEyVnVKVEl5SlRKREpUSXljRzlwYm5SekpUSXlKVE5CSlRWQ0pUZENKVEl5ZUNVeU1pVXpRVEV3TmpBdU5ESTFPRFF3TXpJek56SXdPU1V5UXlVeU1ua2xNaklsTTBFM01UZ3VNVFF5T0RVM01UUXlPRFUzTmlVM1JDVXlReVUzUWlVeU1uZ2xNaklsTTBFeE1EWXdMalF5TlRnME1ETXlNemN5TURrbE1rTWxNako1SlRJeUpUTkJOelV5TGpFME1qZzFOekUwTWpnMU56WWxOMFFsTlVRbE1rTWxNakpzYjJOclpXUWxNaklsTTBGbVlXeHpaU1V5UXlVeU1tUmhkR0ZCZEhSeWFXSjFkR1Z6SlRJeUpUTkJKVFZDSlRWRUpUSkRKVEl5Y0hKdmNITWxNaklsTTBFbE4wSWxNako2YVc1a1pYZ2xNaklsTTBFMU9TVTNSQ1V5UXlVeU1teHBibVZUZEhsc1pTVXlNaVV6UVNVM1FpVTNSQ1V5UXlVeU1tWnliMjBsTWpJbE0wRWxOMElsTWpKNEpUSXlKVE5CTVRBME15NDFNVEU1T0RZeU16RXhPVGswSlRKREpUSXllU1V5TWlVelFUY3hPQzR4TkRJNE5UY3hOREk0TlRjMkpUSkRKVEl5WVc1bmJHVWxNaklsTTBFekxqRTBNVFU1TWpZMU16VTRPVGM1TXlVeVF5VXlNbWxrSlRJeUpUTkJKVEl5WWxKYWIydE1WRmxuVmpZNE1UZzNOeVV5TWlVM1JDVXlReVV5TW5SdkpUSXlKVE5CSlRkQ0pUSXlhV1FsTWpJbE0wRWxNakppYW05WVpsUkJaRVZVTnpnM09UY3dKVEl5SlRKREpUSXllQ1V5TWlVelFURXdOemN1TXpNNU5qazBOREUyTWpReUpUSkRKVEl5ZVNVeU1pVXpRVGMxTWk0eE5ESTROVGN4TkRJNE5UYzJKVEpESlRJeVlXNW5iR1VsTWpJbE0wRXdKVGRFSlRKREpUSXlkR1Y0ZEVKc2IyTnJKVEl5SlROQkpUVkNKVFZFSlRkRUpUSkRKVEl5U25ONlZubExlVWRoU0RBeE1ETTFOeVV5TWlVelFTVTNRaVV5TW1sa0pUSXlKVE5CSlRJeVNuTjZWbmxMZVVkaFNEQXhNRE0xTnlVeU1pVXlReVV5TW01aGJXVWxNaklsTTBFbE1qSnNhVzVyWlhJbE1qSWxNa01sTWpKMFpYaDBKVEl5SlROQkpUSXlKVEl5SlRKREpUSXlaM0p2ZFhBbE1qSWxNMEVsTWpJbE1qSWxNa01sTWpKc2FXNXJaWEpVZVhCbEpUSXlKVE5CSlRJeVluSnZhMlZ1SlRJeUpUSkRKVEl5Y0c5cGJuUnpKVEl5SlROQkpUVkNKVGRDSlRJeWVDVXlNaVV6UVRFeU5ERXVPVEkxT0RRd016SXpOekl3T1NVeVF5VXlNbmtsTWpJbE0wRTJPRGd1TkRrNU9UazVPVGs1T1RrNU9TVTNSQ1V5UXlVM1FpVXlNbmdsTWpJbE0wRXhNalF4TGpreU5UZzBNRE15TXpjeU1Ea2xNa01sTWpKNUpUSXlKVE5CTmpnNExqUTVPVGs1T1RrNU9UazVPVGtsTjBRbE5VUWxNa01sTWpKc2IyTnJaV1FsTWpJbE0wRm1ZV3h6WlNVeVF5VXlNbVJoZEdGQmRIUnlhV0oxZEdWekpUSXlKVE5CSlRWQ0pUVkVKVEpESlRJeWNISnZjSE1sTWpJbE0wRWxOMElsTWpKNmFXNWtaWGdsTWpJbE0wRTJNQ1UzUkNVeVF5VXlNbXhwYm1WVGRIbHNaU1V5TWlVelFTVTNRaVUzUkNVeVF5VXlNbVp5YjIwbE1qSWxNMEVsTjBJbE1qSjRKVEl5SlROQk1USXhPQzR6TXprMk9UUTBNVFl5TkRJbE1rTWxNako1SlRJeUpUTkJOamc0TGpRNU9UazVPVGs1T1RrNU9Ua2xNa01sTWpKaGJtZHNaU1V5TWlVelFUTXVNVFF4TlRreU5qVXpOVGc1TnprekpUSkRKVEl5YVdRbE1qSWxNMEVsTWpJeE5XTTRNVEV5WkRFelpqUmxOU1V5TWlVM1JDVXlReVV5TW5SdkpUSXlKVE5CSlRkQ0pUSXlhV1FsTWpJbE0wRWxNakl4TldNNE1URXlOVEkwTW1Kak15VXlNaVV5UXlVeU1uZ2xNaklsTTBFeE1qWTFMalV4TVRrNE5qSXpNVEU1T1RRbE1rTWxNako1SlRJeUpUTkJOamc0TGpRNU9UazVPVGs1T1RrNU9Ua2xNa01sTWpKaGJtZHNaU1V5TWlVelFUQWxOMFFsTWtNbE1qSjBaWGgwUW14dlkyc2xNaklsTTBFbE5VSWxOVVFsTjBRbE1rTWxNakpsWTB0QlNYcE9TWEJKTlRRMk16WXhKVEl5SlROQkpUZENKVEl5Y0dGeVpXNTBKVEl5SlROQkpUSXlKVEl5SlRKREpUSXliR2x1YXlVeU1pVXpRU1V5TWlVeU1pVXlReVV5TW5Ob1lYQmxVM1I1YkdVbE1qSWxNMEVsTjBJbE1qSmhiSEJvWVNVeU1pVXpRVEVsTjBRbE1rTWxNakowWlhoMFFteHZZMnNsTWpJbE0wRWxOVUlsTjBJbE1qSndiM05wZEdsdmJpVXlNaVV6UVNVM1FpVXlNbmNsTWpJbE0wRWxNakozTFRJd0pUSXlKVEpESlRJeWFDVXlNaVV6UVNVeU1tZ2xNaklsTWtNbE1qSjRKVEl5SlROQk1UQWxNa01sTWpKNUpUSXlKVE5CTUNVM1JDVXlReVV5TW5SbGVIUWxNaklsTTBFbE1qSWxSVFVsT0VFbFFUQWxSVFVsUVVZbE9EWWxSVFVsUVVZbFFqa2xSVGdsUVVZbE9VUWxNaklsTjBRbE5VUWxNa01sTWpKaGJtTm9iM0p6SlRJeUpUTkJKVFZDSlRkQ0pUSXllQ1V5TWlVelFTVXlNbmNsTWtZeUpUSXlKVEpESlRJeWVTVXlNaVV6UVNVeU1qQWxNaklsTjBRbE1rTWxOMElsTWpKNEpUSXlKVE5CSlRJeWR5VXlSaklsTWpJbE1rTWxNako1SlRJeUpUTkJKVEl5YUNVeU1pVTNSQ1V5UXlVM1FpVXlNbmdsTWpJbE0wRWxNakl3SlRJeUpUSkRKVEl5ZVNVeU1pVXpRU1V5TW1nbE1rWXlKVEl5SlRkRUpUSkRKVGRDSlRJeWVDVXlNaVV6UVNVeU1uY2xNaklsTWtNbE1qSjVKVEl5SlROQkpUSXlhQ1V5UmpJbE1qSWxOMFFsTlVRbE1rTWxNakptYjI1MFUzUjViR1VsTWpJbE0wRWxOMElsTjBRbE1rTWxNakowYVhSc1pTVXlNaVV6UVNVeU1pVkZOaVZDTkNWQ1JTVkZOeVU1TkNVNVJpVkZOU1ZDTVNVNVJTVkZOaVU0TUNWQk55VXlNaVV5UXlVeU1tUmhkR0ZCZEhSeWFXSjFkR1Z6SlRJeUpUTkJKVFZDSlRWRUpUSkRKVEl5Y0hKdmNITWxNaklsTTBFbE4wSWxNako2YVc1a1pYZ2xNaklsTTBFMk1TVXlReVV5TW5jbE1qSWxNMEV4TURjdU1qazFNVGt3T0RRNE5EYzBOVElsTWtNbE1qSm9KVEl5SlROQk56a3VNVGN6TWpZeE5qWTNOVGt3TURFbE1rTWxNako0SlRJeUpUTkJOekExTGpnMU1qUXdORFUzTlRjMk1qZ2xNa01sTWpKaGJtZHNaU1V5TWlVelFUQWxNa01sTWpKNUpUSXlKVE5CT1RjMkxqSXhNRE0yTWpNeU1URTNOVFlsTjBRbE1rTWxNakp3WVhSb0pUSXlKVE5CSlRWQ0pUZENKVEl5YkdsdVpWTjBlV3hsSlRJeUpUTkJKVGRDSlRJeWJHbHVaVk4wZVd4bEpUSXlKVE5CSlRJeVpHRnphR1ZrSlRJeUpUZEVKVEpESlRJeVlXTjBhVzl1Y3lVeU1pVXpRU1UxUWlVM1FpVXlNbmdsTWpJbE0wRWxNakl3SlRJeUpUSkRKVEl5WVdOMGFXOXVKVEl5SlROQkpUSXliVzkyWlNVeU1pVXlReVV5TW5rbE1qSWxNMEVsTWpKb0pUSkdNaVV5TWlVM1JDVXlReVUzUWlVeU1ua3hKVEl5SlROQkpUSXlMV2dsTWtZMkpUSXlKVEpESlRJeWVDVXlNaVV6UVNVeU1uY2xNaklsTWtNbE1qSmhZM1JwYjI0bE1qSWxNMEVsTWpKamRYSjJaU1V5TWlVeVF5VXlNbmt5SlRJeUpUTkJKVEl5TFdnbE1rWTJKVEl5SlRKREpUSXllU1V5TWlVelFTVXlNbWdsTWtZeUpUSXlKVEpESlRJeWVERWxNaklsTTBFbE1qSXdKVEl5SlRKREpUSXllRElsTWpJbE0wRWxNakozSlRJeUpUZEVKVEpESlRkQ0pUSXllVEVsTWpJbE0wRWxNakpvSlRKQ2FDVXlSallsTWpJbE1rTWxNako0SlRJeUpUTkJKVEl5TUNVeU1pVXlReVV5TW1GamRHbHZiaVV5TWlVelFTVXlNbU4xY25abEpUSXlKVEpESlRJeWVUSWxNaklsTTBFbE1qSm9KVEpDYUNVeVJqWWxNaklsTWtNbE1qSjVKVEl5SlROQkpUSXlhQ1V5UmpJbE1qSWxNa01sTWpKNE1TVXlNaVV6UVNVeU1uY2xNaklsTWtNbE1qSjRNaVV5TWlVelFTVXlNakFsTWpJbE4wUWxNa01sTjBJbE1qSmhZM1JwYjI0bE1qSWxNMEVsTWpKamJHOXpaU1V5TWlVM1JDVTFSQ1UzUkNVMVJDVXlReVV5TW14cGJtVlRkSGxzWlNVeU1pVXpRU1UzUWlVeU1teHBibVZUZEhsc1pTVXlNaVV6UVNVeU1uTnZiR2xrSlRJeUpUSkRKVEl5YkdsdVpVTnZiRzl5SlRJeUpUTkJKVEl5TkRVbE1rTXhNVEFsTWtNeU1ERWxNaklsTWtNbE1qSnNhVzVsVjJsa2RHZ2xNaklsTTBFeEpUZEVKVEpESlRJeVkyaHBiR1J5Wlc0bE1qSWxNMEVsTlVJbE5VUWxNa01sTWpKeVpYTnBlbVZFYVhJbE1qSWxNMEVsTlVJbE1qSjBiQ1V5TWlVeVF5VXlNblJ5SlRJeUpUSkRKVEl5WW5JbE1qSWxNa01sTWpKaWJDVXlNaVUxUkNVeVF5VXlNbTVoYldVbE1qSWxNMEVsTWpKa1pYSnBkbVZrUVhSMGNtbGlkWFJsSlRJeUpUSkRKVEl5Wm1sc2JGTjBlV3hsSlRJeUpUTkJKVGRDSlRJeVkyOXNiM0lsTWpJbE0wRWxNakl5TlRVbE1rTXlOVFVsTWtNeU5UVWxNaklsTWtNbE1qSjBlWEJsSlRJeUpUTkJKVEl5YzI5c2FXUWxNaklsTjBRbE1rTWxNakpoZEhSeWFXSjFkR1VsTWpJbE0wRWxOMElsTWpKamIyNTBZV2x1WlhJbE1qSWxNMEZtWVd4elpTVXlReVV5TW5KdmRHRjBZV0pzWlNVeU1pVXpRWFJ5ZFdVbE1rTWxNakoyYVhOcFlteGxKVEl5SlROQmRISjFaU1V5UXlVeU1tTnZiR3hoY0hOaFlteGxKVEl5SlROQlptRnNjMlVsTWtNbE1qSmpiMnhzWVhCelpXUWxNaklsTTBGbVlXeHpaU1V5UXlVeU1teHBibXRoWW14bEpUSXlKVE5CZEhKMVpTVXlReVV5TW0xaGNtdGxjazltWm5ObGRDVXlNaVV6UVRVbE4wUWxNa01sTWpKcFpDVXlNaVV6UVNVeU1tVmpTMEZKZWs1SmNFazFORFl6TmpFbE1qSWxNa01sTWpKallYUmxaMjl5ZVNVeU1pVXpRU1V5TW1WeUpUSXlKVEpESlRJeWJHOWphMlZrSlRJeUpUTkJabUZzYzJVbE4wUWxNa01sTWpKd1lXVlJaa1IwWTFWUE9ESTVOakkwSlRJeUpUTkJKVGRDSlRJeWNHRnlaVzUwSlRJeUpUTkJKVEl5SlRJeUpUSkRKVEl5YkdsdWF5VXlNaVV6UVNVeU1pVXlNaVV5UXlVeU1uTm9ZWEJsVTNSNWJHVWxNaklsTTBFbE4wSWxNakpoYkhCb1lTVXlNaVV6UVRFbE4wUWxNa01sTWpKMFpYaDBRbXh2WTJzbE1qSWxNMEVsTlVJbE4wSWxNakp3YjNOcGRHbHZiaVV5TWlVelFTVTNRaVV5TW5jbE1qSWxNMEVsTWpKM0xUSXdKVEl5SlRKREpUSXlhQ1V5TWlVelFTVXlNbWdxTUM0M05TVXlNaVV5UXlVeU1uZ2xNaklsTTBFbE1qSXhNQ1V5TWlVeVF5VXlNbmtsTWpJbE0wRWxNakpvS2pBdU1qVWxNaklsTjBRbE1rTWxNakowWlhoMEpUSXlKVE5CSlRJeUpUSXlKVGRFSlRWRUpUSkRKVEl5WVc1amFHOXljeVV5TWlVelFTVTFRaVUzUWlVeU1uZ2xNaklsTTBFbE1qSjNKVEpHTWlVeU1pVXlReVV5TW5rbE1qSWxNMEVsTWpJd0pUSXlKVGRFSlRKREpUZENKVEl5ZUNVeU1pVXpRU1V5TW5jbE1rWXlKVEl5SlRKREpUSXllU1V5TWlVelFTVXlNbWdsTWpJbE4wUWxNa01sTjBJbE1qSjRKVEl5SlROQkpUSXlkeW93TGpJMUpUSXlKVEpESlRJeWVTVXlNaVV6UVNVeU1tZ2xNa1l5SlRJeUpUZEVKVEpESlRkQ0pUSXllQ1V5TWlVelFTVXlNbmNxTUM0M05TVXlNaVV5UXlVeU1ua2xNaklsTTBFbE1qSm9KVEpHTWlVeU1pVTNSQ1UxUkNVeVF5VXlNbVp2Ym5SVGRIbHNaU1V5TWlVelFTVTNRaVUzUkNVeVF5VXlNblJwZEd4bEpUSXlKVE5CSlRJeUpVVTBKVUk0SlRnNUpVVTRKVUUzSlRreUpVVTFKVUpFSlVFeUpUSXlKVEpESlRJeVpHRjBZVUYwZEhKcFluVjBaWE1sTWpJbE0wRWxOVUlsTjBJbE1qSnVZVzFsSlRJeUpUTkJKVEl5SlVVMUpVSkJKVGhHSlVVMUpUaEdKVUkzSlRJeUpUSkRKVEl5YVdRbE1qSWxNMEVsTWpKWWFXMVpTSEpzYkdOeE16RTVOamswSlRJeUpUSkRKVEl5WTJGMFpXZHZjbmtsTWpJbE0wRWxNakprWldaaGRXeDBKVEl5SlRKREpUSXlkSGx3WlNVeU1pVXpRU1V5TW01MWJXSmxjaVV5TWlVeVF5VXlNblpoYkhWbEpUSXlKVE5CSlRJeUpUSXlKVGRFSlRKREpUZENKVEl5Ym1GdFpTVXlNaVV6UVNVeU1pVkZOU1U1TUNVNFJDVkZOeVZCTnlWQ01DVXlNaVV5UXlVeU1tbGtKVEl5SlROQkpUSXlaRWhLVkVaMldFSktaakExTURRd01DVXlNaVV5UXlVeU1tTmhkR1ZuYjNKNUpUSXlKVE5CSlRJeVpHVm1ZWFZzZENVeU1pVXlReVV5TW5SNWNHVWxNaklsTTBFbE1qSnpkSEpwYm1jbE1qSWxNa01sTWpKMllXeDFaU1V5TWlVelFTVXlNaVV5TWlVM1JDVXlReVUzUWlVeU1tNWhiV1VsTWpJbE0wRWxNaklsUlRZbE9Ea2xPREFsUlRZbE9VTWxPRGtsUlRnbE9EQWxPRFVsTWpJbE1rTWxNakpwWkNVeU1pVXpRU1V5TWs5UlFXcHdZMngyV0hFeE56QTNOemNsTWpJbE1rTWxNakpqWVhSbFoyOXllU1V5TWlVelFTVXlNbVJsWm1GMWJIUWxNaklsTWtNbE1qSjBlWEJsSlRJeUpUTkJKVEl5YzNSeWFXNW5KVEl5SlRKREpUSXlkbUZzZFdVbE1qSWxNMEVsTWpJbE1qSWxOMFFsTWtNbE4wSWxNakp1WVcxbEpUSXlKVE5CSlRJeUpVVTRKVUpHSlRsRkpVVTJKVGhGSlVFMUpUSXlKVEpESlRJeWFXUWxNaklsTTBFbE1qSnRTVTFPVVZSMWFrcHBOREl6TmpRMUpUSXlKVEpESlRJeVkyRjBaV2R2Y25rbE1qSWxNMEVsTWpKa1pXWmhkV3gwSlRJeUpUSkRKVEl5ZEhsd1pTVXlNaVV6UVNVeU1teHBibXNsTWpJbE1rTWxNakoyWVd4MVpTVXlNaVV6UVNVeU1pVXlNaVUzUkNVeVF5VTNRaVV5TW01aGJXVWxNaklsTTBFbE1qSWxSVFFsUWtVbFFrWWxSVGNsUVVNbFFrRWxNaklsTWtNbE1qSnBaQ1V5TWlVelFTVXlNbk5ZZW1KeWFtRmFRMVV6TmpBME1UY2xNaklsTWtNbE1qSmpZWFJsWjI5eWVTVXlNaVV6UVNVeU1tUmxabUYxYkhRbE1qSWxNa01sTWpKMGVYQmxKVEl5SlROQkpUSXljM1J5YVc1bkpUSXlKVEpESlRJeWRtRnNkV1VsTWpJbE0wRWxNaklsTWpJbE4wUWxOVVFsTWtNbE1qSndjbTl3Y3lVeU1pVXpRU1UzUWlVeU1ucHBibVJsZUNVeU1pVXpRVFl5SlRKREpUSXlkeVV5TWlVelFURXpMamc1TlRRek9UZ3dNVFV6TXprME1TVXlReVV5TW1nbE1qSWxNMEUwTWk0ME9UTXdORGszTkRnMk5ERTFOQ1V5UXlVeU1uZ2xNaklsTTBFMk9UQWxNa01sTWpKaGJtZHNaU1V5TWlVelFUUXVNVEF4TlRJek56UXlNVGcyTmpjMEpUSkRKVEl5ZVNVeU1pVXpRVEV3TWprbE4wUWxNa01sTWpKd1lYUm9KVEl5SlROQkpUVkNKVGRDSlRJeVlXTjBhVzl1Y3lVeU1pVXpRU1UxUWlVM1FpVXlNbmdsTWpJbE0wRWxNakozSlRKR01pVXlNaVV5UXlVeU1tRmpkR2x2YmlVeU1pVXpRU1V5TW0xdmRtVWxNaklsTWtNbE1qSjVKVEl5SlROQkpUSXlNQ1V5TWlVM1JDVXlReVUzUWlVeU1uZ2xNaklsTTBFbE1qSjNKVEl5SlRKREpUSXlZV04wYVc5dUpUSXlKVE5CSlRJeWJHbHVaU1V5TWlVeVF5VXlNbmtsTWpJbE0wRWxNakpvSlRJeUpUZEVKVEpESlRkQ0pUSXllQ1V5TWlVelFTVXlNakFsTWpJbE1rTWxNakpoWTNScGIyNGxNaklsTTBFbE1qSnNhVzVsSlRJeUpUSkRKVEl5ZVNVeU1pVXpRU1V5TW1nbE1qSWxOMFFsTWtNbE4wSWxNakpoWTNScGIyNGxNaklsTTBFbE1qSmpiRzl6WlNVeU1pVTNSQ1UxUkNVM1JDVTFSQ1V5UXlVeU1teHBibVZUZEhsc1pTVXlNaVV6UVNVM1FpVXlNbXhwYm1WVGRIbHNaU1V5TWlVelFTVXlNbVJoYzJobFpDVXlNaVV5UXlVeU1teHBibVZEYjJ4dmNpVXlNaVV6UVNVeU1qUTFKVEpETVRFd0pUSkRNakF4SlRJeUpUSkRKVEl5YkdsdVpWZHBaSFJvSlRJeUpUTkJNU1UzUkNVeVF5VXlNbU5vYVd4a2NtVnVKVEl5SlROQkpUVkNKVFZFSlRKREpUSXljbVZ6YVhwbFJHbHlKVEl5SlROQkpUVkNKVEl5ZEd3bE1qSWxNa01sTWpKMGNpVXlNaVV5UXlVeU1tSnlKVEl5SlRKREpUSXlZbXdsTWpJbE5VUWxNa01sTWpKdVlXMWxKVEl5SlROQkpUSXlkSEpwWVc1bmJHVWxNaklsTWtNbE1qSm1hV3hzVTNSNWJHVWxNaklsTTBFbE4wSWxOMFFsTWtNbE1qSmhkSFJ5YVdKMWRHVWxNaklsTTBFbE4wSWxNakpqYjI1MFlXbHVaWElsTWpJbE0wRm1ZV3h6WlNVeVF5VXlNbkp2ZEdGMFlXSnNaU1V5TWlVelFYUnlkV1VsTWtNbE1qSjJhWE5wWW14bEpUSXlKVE5CZEhKMVpTVXlReVV5TW1OdmJHeGhjSE5oWW14bEpUSXlKVE5CWm1Gc2MyVWxNa01sTWpKamIyeHNZWEJ6WldRbE1qSWxNMEZtWVd4elpTVXlReVV5TW14cGJtdGhZbXhsSlRJeUpUTkJkSEoxWlNVeVF5VXlNbTFoY210bGNrOW1abk5sZENVeU1pVXpRVFVsTjBRbE1rTWxNakpwWkNVeU1pVXpRU1V5TW5CaFpWRm1SSFJqVlU4NE1qazJNalFsTWpJbE1rTWxNakpqWVhSbFoyOXllU1V5TWlVelFTVXlNbUpoYzJsakpUSXlKVEpESlRJeWJHOWphMlZrSlRJeUpUTkJabUZzYzJVbE4wUWxNa01sTWpKQ1VGWlVjV3BUYUZSb056RTROREF3SlRJeUpUTkJKVGRDSlRJeWNHRnlaVzUwSlRJeUpUTkJKVEl5SlRJeUpUSkRKVEl5YkdsdWF5VXlNaVV6UVNVeU1pVXlNaVV5UXlVeU1uTm9ZWEJsVTNSNWJHVWxNaklsTTBFbE4wSWxNakpoYkhCb1lTVXlNaVV6UVRFbE4wUWxNa01sTWpKMFpYaDBRbXh2WTJzbE1qSWxNMEVsTlVJbE4wSWxNakp3YjNOcGRHbHZiaVV5TWlVelFTVTNRaVV5TW5jbE1qSWxNMEVsTWpKM0xUSXdKVEl5SlRKREpUSXlhQ1V5TWlVelFTVXlNbWdsTWpJbE1rTWxNako0SlRJeUpUTkJNVEFsTWtNbE1qSjVKVEl5SlROQk1DVTNSQ1V5UXlVeU1uUmxlSFFsTWpJbE0wRWxNaklsUlRRbFFqZ2xPVE1sUlRZbFFqTWxRVGdsUlRZbE9UY2xRallsUlRrbE9UVWxRa1lsTWpJbE4wUWxOVVFsTWtNbE1qSmhibU5vYjNKekpUSXlKVE5CSlRWQ0pUZENKVEl5ZUNVeU1pVXpRU1V5TW5jbE1rWXlKVEl5SlRKREpUSXllU1V5TWlVelFTVXlNakFsTWpJbE4wUWxNa01sTjBJbE1qSjRKVEl5SlROQkpUSXlkeVV5UmpJbE1qSWxNa01sTWpKNUpUSXlKVE5CSlRJeWFDVXlNaVUzUkNVeVF5VTNRaVV5TW5nbE1qSWxNMEVsTWpJd0pUSXlKVEpESlRJeWVTVXlNaVV6UVNVeU1tZ2xNa1l5SlRJeUpUZEVKVEpESlRkQ0pUSXllQ1V5TWlVelFTVXlNbmNsTWpJbE1rTWxNako1SlRJeUpUTkJKVEl5YUNVeVJqSWxNaklsTjBRbE5VUWxNa01sTWpKbWIyNTBVM1I1YkdVbE1qSWxNMEVsTjBJbE4wUWxNa01sTWpKMGFYUnNaU1V5TWlVelFTVXlNaVZGTmlWQ05DVkNSU1ZGTnlVNU5DVTVSaVZGTlNWQ01TVTVSU1ZGTmlVNE1DVkJOeVV5TWlVeVF5VXlNbVJoZEdGQmRIUnlhV0oxZEdWekpUSXlKVE5CSlRWQ0pUVkVKVEpESlRJeWNISnZjSE1sTWpJbE0wRWxOMElsTWpKNmFXNWtaWGdsTWpJbE0wRTJNeVV5UXlVeU1uY2xNaklsTTBFeE1EY3VNamsxTVRrd09EUTRORGMwTlRJbE1rTWxNakpvSlRJeUpUTkJOemt1TVRjek1qWXhOalkzTlRrd01ERWxNa01sTWpKNEpUSXlKVE5CTVRNNE1TVXlReVV5TW1GdVoyeGxKVEl5SlROQk1DVXlReVV5TW5rbE1qSWxNMEUxTmpndU9ESTJOek00TXpNeU5ERXdNeVUzUkNVeVF5VXlNbkJoZEdnbE1qSWxNMEVsTlVJbE4wSWxNakpzYVc1bFUzUjViR1VsTWpJbE0wRWxOMElsTWpKc2FXNWxVM1I1YkdVbE1qSWxNMEVsTWpKa1lYTm9aV1FsTWpJbE4wUWxNa01sTWpKaFkzUnBiMjV6SlRJeUpUTkJKVFZDSlRkQ0pUSXllQ1V5TWlVelFTVXlNakFsTWpJbE1rTWxNakpoWTNScGIyNGxNaklsTTBFbE1qSnRiM1psSlRJeUpUSkRKVEl5ZVNVeU1pVXpRU1V5TW1nbE1rWXlKVEl5SlRkRUpUSkRKVGRDSlRJeWVURWxNaklsTTBFbE1qSXRhQ1V5UmpZbE1qSWxNa01sTWpKNEpUSXlKVE5CSlRJeWR5VXlNaVV5UXlVeU1tRmpkR2x2YmlVeU1pVXpRU1V5TW1OMWNuWmxKVEl5SlRKREpUSXllVElsTWpJbE0wRWxNakl0YUNVeVJqWWxNaklsTWtNbE1qSjVKVEl5SlROQkpUSXlhQ1V5UmpJbE1qSWxNa01sTWpKNE1TVXlNaVV6UVNVeU1qQWxNaklsTWtNbE1qSjRNaVV5TWlVelFTVXlNbmNsTWpJbE4wUWxNa01sTjBJbE1qSjVNU1V5TWlVelFTVXlNbWdsTWtKb0pUSkdOaVV5TWlVeVF5VXlNbmdsTWpJbE0wRWxNakl3SlRJeUpUSkRKVEl5WVdOMGFXOXVKVEl5SlROQkpUSXlZM1Z5ZG1VbE1qSWxNa01sTWpKNU1pVXlNaVV6UVNVeU1tZ2xNa0pvSlRKR05pVXlNaVV5UXlVeU1ua2xNaklsTTBFbE1qSm9KVEpHTWlVeU1pVXlReVV5TW5neEpUSXlKVE5CSlRJeWR5VXlNaVV5UXlVeU1uZ3lKVEl5SlROQkpUSXlNQ1V5TWlVM1JDVXlReVUzUWlVeU1tRmpkR2x2YmlVeU1pVXpRU1V5TW1Oc2IzTmxKVEl5SlRkRUpUVkVKVGRFSlRWRUpUSkRKVEl5YkdsdVpWTjBlV3hsSlRJeUpUTkJKVGRDSlRJeWJHbHVaVk4wZVd4bEpUSXlKVE5CSlRJeWMyOXNhV1FsTWpJbE1rTWxNakpzYVc1bFEyOXNiM0lsTWpJbE0wRWxNakkwTlNVeVF6RXhNQ1V5UXpJd01TVXlNaVV5UXlVeU1teHBibVZYYVdSMGFDVXlNaVV6UVRFbE4wUWxNa01sTWpKamFHbHNaSEpsYmlVeU1pVXpRU1UxUWlVMVJDVXlReVV5TW5KbGMybDZaVVJwY2lVeU1pVXpRU1UxUWlVeU1uUnNKVEl5SlRKREpUSXlkSElsTWpJbE1rTWxNakppY2lVeU1pVXlReVV5TW1Kc0pUSXlKVFZFSlRKREpUSXlibUZ0WlNVeU1pVXpRU1V5TW1SbGNtbDJaV1JCZEhSeWFXSjFkR1VsTWpJbE1rTWxNakptYVd4c1UzUjViR1VsTWpJbE0wRWxOMElsTWpKamIyeHZjaVV5TWlVelFTVXlNakkxTlNVeVF6STFOU1V5UXpJMU5TVXlNaVV5UXlVeU1uUjVjR1VsTWpJbE0wRWxNakp6YjJ4cFpDVXlNaVUzUkNVeVF5VXlNbUYwZEhKcFluVjBaU1V5TWlVelFTVTNRaVV5TW1OdmJuUmhhVzVsY2lVeU1pVXpRV1poYkhObEpUSkRKVEl5Y205MFlYUmhZbXhsSlRJeUpUTkJkSEoxWlNVeVF5VXlNblpwYzJsaWJHVWxNaklsTTBGMGNuVmxKVEpESlRJeVkyOXNiR0Z3YzJGaWJHVWxNaklsTTBGbVlXeHpaU1V5UXlVeU1tTnZiR3hoY0hObFpDVXlNaVV6UVdaaGJITmxKVEpESlRJeWJHbHVhMkZpYkdVbE1qSWxNMEYwY25WbEpUSkRKVEl5YldGeWEyVnlUMlptYzJWMEpUSXlKVE5CTlNVM1JDVXlReVV5TW1sa0pUSXlKVE5CSlRJeVFsQldWSEZxVTJoVWFEY3hPRFF3TUNVeU1pVXlReVV5TW1OaGRHVm5iM0o1SlRJeUpUTkJKVEl5WlhJbE1qSWxNa01sTWpKc2IyTnJaV1FsTWpJbE0wRm1ZV3h6WlNVM1JDVXlReVV5TW1oc1NWQlhUR05hYW1JM056STVNRFFsTWpJbE0wRWxOMElsTWpKd1lYSmxiblFsTWpJbE0wRWxNaklsTWpJbE1rTWxNakpzYVc1ckpUSXlKVE5CSlRJeUpUSXlKVEpESlRJeWMyaGhjR1ZUZEhsc1pTVXlNaVV6UVNVM1FpVXlNbUZzY0doaEpUSXlKVE5CTVNVM1JDVXlReVV5TW5SbGVIUkNiRzlqYXlVeU1pVXpRU1UxUWlVM1FpVXlNbkJ2YzJsMGFXOXVKVEl5SlROQkpUZENKVEl5ZHlVeU1pVXpRU1V5TW5jdE1qQWxNaklsTWtNbE1qSm9KVEl5SlROQkpUSXlhQ293TGpjMUpUSXlKVEpESlRJeWVDVXlNaVV6UVNVeU1qRXdKVEl5SlRKREpUSXllU1V5TWlVelFTVXlNbWdxTUM0eU5TVXlNaVUzUkNVeVF5VXlNblJsZUhRbE1qSWxNMEVsTWpJbE1qSWxOMFFsTlVRbE1rTWxNakpoYm1Ob2IzSnpKVEl5SlROQkpUVkNKVGRDSlRJeWVDVXlNaVV6UVNVeU1uY2xNa1l5SlRJeUpUSkRKVEl5ZVNVeU1pVXpRU1V5TWpBbE1qSWxOMFFsTWtNbE4wSWxNako0SlRJeUpUTkJKVEl5ZHlVeVJqSWxNaklsTWtNbE1qSjVKVEl5SlROQkpUSXlhQ1V5TWlVM1JDVXlReVUzUWlVeU1uZ2xNaklsTTBFbE1qSjNLakF1TWpVbE1qSWxNa01sTWpKNUpUSXlKVE5CSlRJeWFDVXlSaklsTWpJbE4wUWxNa01sTjBJbE1qSjRKVEl5SlROQkpUSXlkeW93TGpjMUpUSXlKVEpESlRJeWVTVXlNaVV6UVNVeU1tZ2xNa1l5SlRJeUpUZEVKVFZFSlRKREpUSXlabTl1ZEZOMGVXeGxKVEl5SlROQkpUZENKVGRFSlRKREpUSXlkR2wwYkdVbE1qSWxNMEVsTWpJbFJUUWxRamdsT0RrbFJUZ2xRVGNsT1RJbFJUVWxRa1FsUVRJbE1qSWxNa01sTWpKa1lYUmhRWFIwY21saWRYUmxjeVV5TWlVelFTVTFRaVUzUWlVeU1tNWhiV1VsTWpJbE0wRWxNaklsUlRVbFFrRWxPRVlsUlRVbE9FWWxRamNsTWpJbE1rTWxNakpwWkNVeU1pVXpRU1V5TW5SMFNVZHhkMDl1WldvMU5qZzJOVGNsTWpJbE1rTWxNakpqWVhSbFoyOXllU1V5TWlVelFTVXlNbVJsWm1GMWJIUWxNaklsTWtNbE1qSjBlWEJsSlRJeUpUTkJKVEl5Ym5WdFltVnlKVEl5SlRKREpUSXlkbUZzZFdVbE1qSWxNMEVsTWpJbE1qSWxOMFFsTWtNbE4wSWxNakp1WVcxbEpUSXlKVE5CSlRJeUpVVTFKVGt3SlRoRUpVVTNKVUUzSlVJd0pUSXlKVEpESlRJeWFXUWxNaklsTTBFbE1qSjVSMjlGVGtGNVEyeFNNRFl6T1RNd0pUSXlKVEpESlRJeVkyRjBaV2R2Y25rbE1qSWxNMEVsTWpKa1pXWmhkV3gwSlRJeUpUSkRKVEl5ZEhsd1pTVXlNaVV6UVNVeU1uTjBjbWx1WnlVeU1pVXlReVV5TW5aaGJIVmxKVEl5SlROQkpUSXlKVEl5SlRkRUpUSkRKVGRDSlRJeWJtRnRaU1V5TWlVelFTVXlNaVZGTmlVNE9TVTRNQ1ZGTmlVNVF5VTRPU1ZGT0NVNE1DVTROU1V5TWlVeVF5VXlNbWxrSlRJeUpUTkJKVEl5WjBGVlVtZEtkRkJLU0RRMU5ESXhOaVV5TWlVeVF5VXlNbU5oZEdWbmIzSjVKVEl5SlROQkpUSXlaR1ZtWVhWc2RDVXlNaVV5UXlVeU1uUjVjR1VsTWpJbE0wRWxNakp6ZEhKcGJtY2xNaklsTWtNbE1qSjJZV3gxWlNVeU1pVXpRU1V5TWlVeU1pVTNSQ1V5UXlVM1FpVXlNbTVoYldVbE1qSWxNMEVsTWpJbFJUZ2xRa1lsT1VVbFJUWWxPRVVsUVRVbE1qSWxNa01sTWpKcFpDVXlNaVV6UVNVeU1tWlJTR3hxVVVWWVNWQTVOVFl5TmpRbE1qSWxNa01sTWpKallYUmxaMjl5ZVNVeU1pVXpRU1V5TW1SbFptRjFiSFFsTWpJbE1rTWxNakowZVhCbEpUSXlKVE5CSlRJeWJHbHVheVV5TWlVeVF5VXlNblpoYkhWbEpUSXlKVE5CSlRJeUpUSXlKVGRFSlRKREpUZENKVEl5Ym1GdFpTVXlNaVV6UVNVeU1pVkZOQ1ZDUlNWQ1JpVkZOeVZCUXlWQ1FTVXlNaVV5UXlVeU1tbGtKVEl5SlROQkpUSXllRkZFV1VGRWVFOWFaVGswTkRFMU1pVXlNaVV5UXlVeU1tTmhkR1ZuYjNKNUpUSXlKVE5CSlRJeVpHVm1ZWFZzZENVeU1pVXlReVV5TW5SNWNHVWxNaklsTTBFbE1qSnpkSEpwYm1jbE1qSWxNa01sTWpKMllXeDFaU1V5TWlVelFTVXlNaVV5TWlVM1JDVTFSQ1V5UXlVeU1uQnliM0J6SlRJeUpUTkJKVGRDSlRJeWVtbHVaR1Y0SlRJeUpUTkJOalFsTWtNbE1qSjNKVEl5SlROQk1UTXVPRGsxTkRNNU9EQXhOVE16T1RReEpUSkRKVEl5YUNVeU1pVXpRVFF5TGpRNU16QTBPVGMwT0RZME1UVTBKVEpESlRJeWVDVXlNaVV6UVRFek5qVWxNa01sTWpKaGJtZHNaU1V5TWlVelFUUXVNVEF4TlRJek56UXlNVGcyTmpjMEpUSkRKVEl5ZVNVeU1pVXpRVFl5TWlVM1JDVXlReVV5TW5CaGRHZ2xNaklsTTBFbE5VSWxOMElsTWpKaFkzUnBiMjV6SlRJeUpUTkJKVFZDSlRkQ0pUSXllQ1V5TWlVelFTVXlNbmNsTWtZeUpUSXlKVEpESlRJeVlXTjBhVzl1SlRJeUpUTkJKVEl5Ylc5MlpTVXlNaVV5UXlVeU1ua2xNaklsTTBFbE1qSXdKVEl5SlRkRUpUSkRKVGRDSlRJeWVDVXlNaVV6UVNVeU1uY2xNaklsTWtNbE1qSmhZM1JwYjI0bE1qSWxNMEVsTWpKc2FXNWxKVEl5SlRKREpUSXllU1V5TWlVelFTVXlNbWdsTWpJbE4wUWxNa01sTjBJbE1qSjRKVEl5SlROQkpUSXlNQ1V5TWlVeVF5VXlNbUZqZEdsdmJpVXlNaVV6UVNVeU1teHBibVVsTWpJbE1rTWxNako1SlRJeUpUTkJKVEl5YUNVeU1pVTNSQ1V5UXlVM1FpVXlNbUZqZEdsdmJpVXlNaVV6UVNVeU1tTnNiM05sSlRJeUpUZEVKVFZFSlRkRUpUVkVKVEpESlRJeWJHbHVaVk4wZVd4bEpUSXlKVE5CSlRkQ0pUSXliR2x1WlZOMGVXeGxKVEl5SlROQkpUSXlaR0Z6YUdWa0pUSXlKVEpESlRJeWJHbHVaVU52Ykc5eUpUSXlKVE5CSlRJeU5EVWxNa014TVRBbE1rTXlNREVsTWpJbE1rTWxNakpzYVc1bFYybGtkR2dsTWpJbE0wRXhKVGRFSlRKREpUSXlZMmhwYkdSeVpXNGxNaklsTTBFbE5VSWxOVVFsTWtNbE1qSnlaWE5wZW1WRWFYSWxNaklsTTBFbE5VSWxNakowYkNVeU1pVXlReVV5TW5SeUpUSXlKVEpESlRJeVluSWxNaklsTWtNbE1qSmliQ1V5TWlVMVJDVXlReVV5TW01aGJXVWxNaklsTTBFbE1qSjBjbWxoYm1kc1pTVXlNaVV5UXlVeU1tWnBiR3hUZEhsc1pTVXlNaVV6UVNVM1FpVTNSQ1V5UXlVeU1tRjBkSEpwWW5WMFpTVXlNaVV6UVNVM1FpVXlNbU52Ym5SaGFXNWxjaVV5TWlVelFXWmhiSE5sSlRKREpUSXljbTkwWVhSaFlteGxKVEl5SlROQmRISjFaU1V5UXlVeU1uWnBjMmxpYkdVbE1qSWxNMEYwY25WbEpUSkRKVEl5WTI5c2JHRndjMkZpYkdVbE1qSWxNMEZtWVd4elpTVXlReVV5TW1OdmJHeGhjSE5sWkNVeU1pVXpRV1poYkhObEpUSkRKVEl5YkdsdWEyRmliR1VsTWpJbE0wRjBjblZsSlRKREpUSXliV0Z5YTJWeVQyWm1jMlYwSlRJeUpUTkJOU1UzUkNVeVF5VXlNbWxrSlRJeUpUTkJKVEl5YUd4SlVGZE1ZMXBxWWpjM01qa3dOQ1V5TWlVeVF5VXlNbU5oZEdWbmIzSjVKVEl5SlROQkpUSXlZbUZ6YVdNbE1qSWxNa01sTWpKc2IyTnJaV1FsTWpJbE0wRm1ZV3h6WlNVM1JDVXlReVV5TWtoNmRGaEZSRzVXYWtNMU5EVTROVFVsTWpJbE0wRWxOMElsTWpKd1lYSmxiblFsTWpJbE0wRWxNaklsTWpJbE1rTWxNakpzYVc1ckpUSXlKVE5CSlRJeUpUSXlKVEpESlRJeWMyaGhjR1ZUZEhsc1pTVXlNaVV6UVNVM1FpVXlNbUZzY0doaEpUSXlKVE5CTVNVM1JDVXlReVV5TW5SbGVIUkNiRzlqYXlVeU1pVXpRU1UxUWlVM1FpVXlNbkJ2YzJsMGFXOXVKVEl5SlROQkpUZENKVEl5ZHlVeU1pVXpRU1V5TW5jdE1qQWxNaklsTWtNbE1qSm9KVEl5SlROQkpUSXlhQ1V5TWlVeVF5VXlNbmdsTWpJbE0wRXhNQ1V5UXlVeU1ua2xNaklsTTBFd0pUZEVKVEpESlRJeWRHVjRkQ1V5TWlVelFTVXlNaVZGTlNWQk5TVkNSQ1ZGTlNVNFJpVTRRaVZGTnlWQ015VkNRaVZGTnlWQ1FpVTVSaVV5TWlVM1JDVTFSQ1V5UXlVeU1tRnVZMmh2Y25NbE1qSWxNMEVsTlVJbE4wSWxNako0SlRJeUpUTkJKVEl5ZHlVeVJqSWxNaklsTWtNbE1qSjVKVEl5SlROQkpUSXlNQ1V5TWlVM1JDVXlReVUzUWlVeU1uZ2xNaklsTTBFbE1qSjNKVEpHTWlVeU1pVXlReVV5TW5rbE1qSWxNMEVsTWpKb0pUSXlKVGRFSlRKREpUZENKVEl5ZUNVeU1pVXpRU1V5TWpBbE1qSWxNa01sTWpKNUpUSXlKVE5CSlRJeWFDVXlSaklsTWpJbE4wUWxNa01sTjBJbE1qSjRKVEl5SlROQkpUSXlkeVV5TWlVeVF5VXlNbmtsTWpJbE0wRWxNakpvSlRKR01pVXlNaVUzUkNVMVJDVXlReVV5TW1admJuUlRkSGxzWlNVeU1pVXpRU1UzUWlVeU1tTnZiRzl5SlRJeUpUTkJKVEl5TWpVMUpUSkRNalUxSlRKRE1qVTFKVEl5SlRKREpUSXljMmw2WlNVeU1pVXpRVEU0SlRkRUpUSkRKVEl5ZEdsMGJHVWxNaklsTTBFbE1qSWxSVGNsT1VZbFFUa2xSVFVsUWtRbFFUSWxNaklsTWtNbE1qSmtZWFJoUVhSMGNtbGlkWFJsY3lVeU1pVXpRU1UxUWlVM1FpVXlNbTVoYldVbE1qSWxNMEVsTWpJbFJUVWxRa0VsT0VZbFJUVWxPRVlsUWpjbE1qSWxNa01sTWpKcFpDVXlNaVV6UVNVeU1scGFVbXBDV25GNVMyNDBNakExTkRFbE1qSWxNa01sTWpKallYUmxaMjl5ZVNVeU1pVXpRU1V5TW1SbFptRjFiSFFsTWpJbE1rTWxNakowZVhCbEpUSXlKVE5CSlRJeWJuVnRZbVZ5SlRJeUpUSkRKVEl5ZG1Gc2RXVWxNaklsTTBFbE1qSWxNaklsTjBRbE1rTWxOMElsTWpKdVlXMWxKVEl5SlROQkpUSXlKVVUxSlRrd0pUaEVKVVUzSlVFM0pVSXdKVEl5SlRKREpUSXlhV1FsTWpJbE0wRWxNakpQUkdaVGRYRnlkMGROTkRReU56ZzJKVEl5SlRKREpUSXlZMkYwWldkdmNua2xNaklsTTBFbE1qSmtaV1poZFd4MEpUSXlKVEpESlRJeWRIbHdaU1V5TWlVelFTVXlNbk4wY21sdVp5VXlNaVV5UXlVeU1uWmhiSFZsSlRJeUpUTkJKVEl5SlRJeUpUZEVKVEpESlRkQ0pUSXlibUZ0WlNVeU1pVXpRU1V5TWlWRk5pVTRPU1U0TUNWRk5pVTVReVU0T1NWRk9DVTRNQ1U0TlNVeU1pVXlReVV5TW1sa0pUSXlKVE5CSlRJeVVFUkhlbXR4WkV0M2NUTTJPVFF4TUNVeU1pVXlReVV5TW1OaGRHVm5iM0o1SlRJeUpUTkJKVEl5WkdWbVlYVnNkQ1V5TWlVeVF5VXlNblI1Y0dVbE1qSWxNMEVsTWpKemRISnBibWNsTWpJbE1rTWxNakoyWVd4MVpTVXlNaVV6UVNVeU1pVXlNaVUzUkNVeVF5VTNRaVV5TW01aGJXVWxNaklsTTBFbE1qSWxSVGdsUWtZbE9VVWxSVFlsT0VVbFFUVWxNaklsTWtNbE1qSnBaQ1V5TWlVelFTVXlNbTlaVFU1eWQxbHFWa3cwTVRJM09Ua2xNaklsTWtNbE1qSmpZWFJsWjI5eWVTVXlNaVV6UVNVeU1tUmxabUYxYkhRbE1qSWxNa01sTWpKMGVYQmxKVEl5SlROQkpUSXliR2x1YXlVeU1pVXlReVV5TW5aaGJIVmxKVEl5SlROQkpUSXlKVEl5SlRkRUpUSkRKVGRDSlRJeWJtRnRaU1V5TWlVelFTVXlNaVZGTkNWQ1JTVkNSaVZGTnlWQlF5VkNRU1V5TWlVeVF5VXlNbWxrSlRJeUpUTkJKVEl5Vmxoa1YwTmxZa1ZGVHpBeU1qSXpOU1V5TWlVeVF5VXlNbU5oZEdWbmIzSjVKVEl5SlROQkpUSXlaR1ZtWVhWc2RDVXlNaVV5UXlVeU1uUjVjR1VsTWpJbE0wRWxNakp6ZEhKcGJtY2xNaklsTWtNbE1qSjJZV3gxWlNVeU1pVXpRU1V5TWlVeU1pVTNSQ1UxUkNVeVF5VXlNbkJ5YjNCekpUSXlKVE5CSlRkQ0pUSXllbWx1WkdWNEpUSXlKVE5CTmpVbE1rTWxNakozSlRJeUpUTkJNVFF4SlRKREpUSXlhQ1V5TWlVelFUUTVKVEpESlRJeWVDVXlNaVV6UVRVM055NHpNelk1TURJMk1EY3dOVEE1SlRKREpUSXllU1V5TWlVelFUVTBNaTQzTVRrME1qa3lOREk0TlRJMEpUSkRKVEl5WVc1bmJHVWxNaklsTTBFd0pUZEVKVEpESlRJeWNHRjBhQ1V5TWlVelFTVTFRaVUzUWlVeU1tRmpkR2x2Ym5NbE1qSWxNMEVsTlVJbE4wSWxNako0SlRJeUpUTkJKVEl5TUNVeU1pVXlReVV5TW1GamRHbHZiaVV5TWlVelFTVXlNbTF2ZG1VbE1qSWxNa01sTWpKNUpUSXlKVE5CSlRJeU1DVXlNaVUzUkNVeVF5VTNRaVV5TW5nbE1qSWxNMEVsTWpKM0pUSXlKVEpESlRJeVlXTjBhVzl1SlRJeUpUTkJKVEl5YkdsdVpTVXlNaVV5UXlVeU1ua2xNaklsTTBFbE1qSXdKVEl5SlRkRUpUSkRKVGRDSlRJeWVDVXlNaVV6UVNVeU1uY2xNaklsTWtNbE1qSmhZM1JwYjI0bE1qSWxNMEVsTWpKc2FXNWxKVEl5SlRKREpUSXllU1V5TWlVelFTVXlNbWdsTWpJbE4wUWxNa01sTjBJbE1qSjRKVEl5SlROQkpUSXlNQ1V5TWlVeVF5VXlNbUZqZEdsdmJpVXlNaVV6UVNVeU1teHBibVVsTWpJbE1rTWxNako1SlRJeUpUTkJKVEl5YUNVeU1pVTNSQ1V5UXlVM1FpVXlNbUZqZEdsdmJpVXlNaVV6UVNVeU1tTnNiM05sSlRJeUpUZEVKVFZFSlRkRUpUVkVKVEpESlRJeWJHbHVaVk4wZVd4bEpUSXlKVE5CSlRkQ0pUSXliR2x1WlZkcFpIUm9KVEl5SlROQk1DVTNSQ1V5UXlVeU1tTm9hV3hrY21WdUpUSXlKVE5CSlRWQ0pUVkVKVEpESlRJeWNtVnphWHBsUkdseUpUSXlKVE5CSlRWQ0pUSXlkR3dsTWpJbE1rTWxNakowY2lVeU1pVXlReVV5TW1KeUpUSXlKVEpESlRJeVltd2xNaklsTlVRbE1rTWxNakp1WVcxbEpUSXlKVE5CSlRJeWNtVmpkR0Z1WjJ4bEpUSXlKVEpESlRJeVptbHNiRk4wZVd4bEpUSXlKVE5CSlRkQ0pUSXlZMjlzYjNJbE1qSWxNMEVsTWpJME5TVXlRekV4TUNVeVF6SXdNU1V5TWlVeVF5VXlNblI1Y0dVbE1qSWxNMEVsTWpKemIyeHBaQ1V5TWlVM1JDVXlReVV5TW1GMGRISnBZblYwWlNVeU1pVXpRU1UzUWlVeU1tTnZiblJoYVc1bGNpVXlNaVV6UVdaaGJITmxKVEpESlRJeWNtOTBZWFJoWW14bEpUSXlKVE5CZEhKMVpTVXlReVV5TW5acGMybGliR1VsTWpJbE0wRjBjblZsSlRKREpUSXlZMjlzYkdGd2MyRmliR1VsTWpJbE0wRm1ZV3h6WlNVeVF5VXlNbU52Ykd4aGNITmxaQ1V5TWlVelFXWmhiSE5sSlRKREpUSXliR2x1YTJGaWJHVWxNaklsTTBGMGNuVmxKVEpESlRJeWJXRnlhMlZ5VDJabWMyVjBKVEl5SlROQk5TVTNSQ1V5UXlVeU1tbGtKVEl5SlROQkpUSXlTSHAwV0VWRWJsWnFRelUwTlRnMU5TVXlNaVV5UXlVeU1tTmhkR1ZuYjNKNUpUSXlKVE5CSlRJeVltRnphV01sTWpJbE1rTWxNakpzYjJOclpXUWxNaklsTTBGbVlXeHpaU1V5UXlVeU1tZHliM1Z3SlRJeUpUTkJKVEl5SlRJeUpUZEVKVEpESlRJeVZrWlBTMlZxUW5sVVN6ZzJPRE14TnlVeU1pVXpRU1UzUWlVeU1uQmhjbVZ1ZENVeU1pVXpRU1V5TWlVeU1pVXlReVV5TW14cGJtc2xNaklsTTBFbE1qSWxNaklsTWtNbE1qSnphR0Z3WlZOMGVXeGxKVEl5SlROQkpUZENKVEl5WVd4d2FHRWxNaklsTTBFeEpUZEVKVEpESlRJeWRHVjRkRUpzYjJOckpUSXlKVE5CSlRWQ0pUZENKVEl5Y0c5emFYUnBiMjRsTWpJbE0wRWxOMElsTWpKM0pUSXlKVE5CSlRJeWR5MHlNQ1V5TWlVeVF5VXlNbWdsTWpJbE0wRWxNakpvSlRJeUpUSkRKVEl5ZUNVeU1pVXpRVEV3SlRKREpUSXllU1V5TWlVelFUQWxOMFFsTWtNbE1qSjBaWGgwSlRJeUpUTkJKVEl5WTJ4aGMzTnliMjl0SlRJeUpUZEVKVFZFSlRKREpUSXlZVzVqYUc5eWN5VXlNaVV6UVNVMVFpVTNRaVV5TW5nbE1qSWxNMEVsTWpKM0pUSkdNaVV5TWlVeVF5VXlNbmtsTWpJbE0wRWxNakl3SlRJeUpUZEVKVEpESlRkQ0pUSXllQ1V5TWlVelFTVXlNbmNsTWtZeUpUSXlKVEpESlRJeWVTVXlNaVV6UVNVeU1tZ2xNaklsTjBRbE1rTWxOMElsTWpKNEpUSXlKVE5CSlRJeU1DVXlNaVV5UXlVeU1ua2xNaklsTTBFbE1qSm9KVEpHTWlVeU1pVTNSQ1V5UXlVM1FpVXlNbmdsTWpJbE0wRWxNakozSlRJeUpUSkRKVEl5ZVNVeU1pVXpRU1V5TW1nbE1rWXlKVEl5SlRkRUpUVkVKVEpESlRJeVptOXVkRk4wZVd4bEpUSXlKVE5CSlRkQ0pUSXlZMjlzYjNJbE1qSWxNMEVsTWpJeU5UVWxNa015TlRVbE1rTXlOVFVsTWpJbE1rTWxNakp6YVhwbEpUSXlKVE5CTVRnbE4wUWxNa01sTWpKMGFYUnNaU1V5TWlVelFTVXlNaVZGTnlVNVJpVkJPU1ZGTlNWQ1JDVkJNaVV5TWlVeVF5VXlNbVJoZEdGQmRIUnlhV0oxZEdWekpUSXlKVE5CSlRWQ0pUZENKVEl5Ym1GdFpTVXlNaVV6UVNVeU1pVkZOU1ZDUVNVNFJpVkZOU1U0UmlWQ055VXlNaVV5UXlVeU1tbGtKVEl5SlROQkpUSXlaVTUxWVdWeVkyWnlRakEzT1RRNE55VXlNaVV5UXlVeU1tTmhkR1ZuYjNKNUpUSXlKVE5CSlRJeVpHVm1ZWFZzZENVeU1pVXlReVV5TW5SNWNHVWxNaklsTTBFbE1qSnVkVzFpWlhJbE1qSWxNa01sTWpKMllXeDFaU1V5TWlVelFTVXlNaVV5TWlVM1JDVXlReVUzUWlVeU1tNWhiV1VsTWpJbE0wRWxNaklsUlRVbE9UQWxPRVFsUlRjbFFUY2xRakFsTWpJbE1rTWxNakpwWkNVeU1pVXpRU1V5TW1WV1UwVkJXbXR5WlU0ME5EY3dNeklsTWpJbE1rTWxNakpqWVhSbFoyOXllU1V5TWlVelFTVXlNbVJsWm1GMWJIUWxNaklsTWtNbE1qSjBlWEJsSlRJeUpUTkJKVEl5YzNSeWFXNW5KVEl5SlRKREpUSXlkbUZzZFdVbE1qSWxNMEVsTWpJbE1qSWxOMFFsTWtNbE4wSWxNakp1WVcxbEpUSXlKVE5CSlRJeUpVVTJKVGc1SlRnd0pVVTJKVGxESlRnNUpVVTRKVGd3SlRnMUpUSXlKVEpESlRJeWFXUWxNaklsTTBFbE1qSkdiMWgzVVVWSFluZDNOekk1TWpJd0pUSXlKVEpESlRJeVkyRjBaV2R2Y25rbE1qSWxNMEVsTWpKa1pXWmhkV3gwSlRJeUpUSkRKVEl5ZEhsd1pTVXlNaVV6UVNVeU1uTjBjbWx1WnlVeU1pVXlReVV5TW5aaGJIVmxKVEl5SlROQkpUSXlKVEl5SlRkRUpUSkRKVGRDSlRJeWJtRnRaU1V5TWlVelFTVXlNaVZGT0NWQ1JpVTVSU1ZGTmlVNFJTVkJOU1V5TWlVeVF5VXlNbWxrSlRJeUpUTkJKVEl5UTI5MFdVOTBTRU5wVURRMk5EZ3pPQ1V5TWlVeVF5VXlNbU5oZEdWbmIzSjVKVEl5SlROQkpUSXlaR1ZtWVhWc2RDVXlNaVV5UXlVeU1uUjVjR1VsTWpJbE0wRWxNakpzYVc1ckpUSXlKVEpESlRJeWRtRnNkV1VsTWpJbE0wRWxNaklsTWpJbE4wUWxNa01sTjBJbE1qSnVZVzFsSlRJeUpUTkJKVEl5SlVVMEpVSkZKVUpHSlVVM0pVRkRKVUpCSlRJeUpUSkRKVEl5YVdRbE1qSWxNMEVsTWpKSGFFTndXRlJXWm5GdE56VTFNemcySlRJeUpUSkRKVEl5WTJGMFpXZHZjbmtsTWpJbE0wRWxNakprWldaaGRXeDBKVEl5SlRKREpUSXlkSGx3WlNVeU1pVXpRU1V5TW5OMGNtbHVaeVV5TWlVeVF5VXlNblpoYkhWbEpUSXlKVE5CSlRJeUpUSXlKVGRFSlRWRUpUSkRKVEl5Y0hKdmNITWxNaklsTTBFbE4wSWxNako2YVc1a1pYZ2xNaklsTTBFMk5pVXlReVV5TW5jbE1qSWxNMEV4TkRFbE1rTWxNakpvSlRJeUpUTkJORGtsTWtNbE1qSjRKVEl5SlROQk5UYzJKVEpESlRJeWVTVXlNaVV6UVRNd05pNHdPVEE1TURrd09UQTVNRGc1SlRKREpUSXlZVzVuYkdVbE1qSWxNMEV3SlRkRUpUSkRKVEl5Y0dGMGFDVXlNaVV6UVNVMVFpVTNRaVV5TW1GamRHbHZibk1sTWpJbE0wRWxOVUlsTjBJbE1qSjRKVEl5SlROQkpUSXlNQ1V5TWlVeVF5VXlNbUZqZEdsdmJpVXlNaVV6UVNVeU1tMXZkbVVsTWpJbE1rTWxNako1SlRJeUpUTkJKVEl5TUNVeU1pVTNSQ1V5UXlVM1FpVXlNbmdsTWpJbE0wRWxNakozSlRJeUpUSkRKVEl5WVdOMGFXOXVKVEl5SlROQkpUSXliR2x1WlNVeU1pVXlReVV5TW5rbE1qSWxNMEVsTWpJd0pUSXlKVGRFSlRKREpUZENKVEl5ZUNVeU1pVXpRU1V5TW5jbE1qSWxNa01sTWpKaFkzUnBiMjRsTWpJbE0wRWxNakpzYVc1bEpUSXlKVEpESlRJeWVTVXlNaVV6UVNVeU1tZ2xNaklsTjBRbE1rTWxOMElsTWpKNEpUSXlKVE5CSlRJeU1DVXlNaVV5UXlVeU1tRmpkR2x2YmlVeU1pVXpRU1V5TW14cGJtVWxNaklsTWtNbE1qSjVKVEl5SlROQkpUSXlhQ1V5TWlVM1JDVXlReVUzUWlVeU1tRmpkR2x2YmlVeU1pVXpRU1V5TW1Oc2IzTmxKVEl5SlRkRUpUVkVKVGRFSlRWRUpUSkRKVEl5YkdsdVpWTjBlV3hsSlRJeUpUTkJKVGRDSlRJeWJHbHVaVmRwWkhSb0pUSXlKVE5CTUNVM1JDVXlReVV5TW1Ob2FXeGtjbVZ1SlRJeUpUTkJKVFZDSlRWRUpUSkRKVEl5Y21WemFYcGxSR2x5SlRJeUpUTkJKVFZDSlRJeWRHd2xNaklsTWtNbE1qSjBjaVV5TWlVeVF5VXlNbUp5SlRJeUpUSkRKVEl5WW13bE1qSWxOVVFsTWtNbE1qSnVZVzFsSlRJeUpUTkJKVEl5Y21WamRHRnVaMnhsSlRJeUpUSkRKVEl5Wm1sc2JGTjBlV3hsSlRJeUpUTkJKVGRDSlRJeVkyOXNiM0lsTWpJbE0wRWxNakkwTlNVeVF6RXhNQ1V5UXpJd01TVXlNaVV5UXlVeU1uUjVjR1VsTWpJbE0wRWxNakp6YjJ4cFpDVXlNaVUzUkNVeVF5VXlNbUYwZEhKcFluVjBaU1V5TWlVelFTVTNRaVV5TW1OdmJuUmhhVzVsY2lVeU1pVXpRV1poYkhObEpUSkRKVEl5Y205MFlYUmhZbXhsSlRJeUpUTkJkSEoxWlNVeVF5VXlNblpwYzJsaWJHVWxNaklsTTBGMGNuVmxKVEpESlRJeVkyOXNiR0Z3YzJGaWJHVWxNaklsTTBGbVlXeHpaU1V5UXlVeU1tTnZiR3hoY0hObFpDVXlNaVV6UVdaaGJITmxKVEpESlRJeWJHbHVhMkZpYkdVbE1qSWxNMEYwY25WbEpUSkRKVEl5YldGeWEyVnlUMlptYzJWMEpUSXlKVE5CTlNVM1JDVXlReVV5TW1sa0pUSXlKVE5CSlRJeVZrWlBTMlZxUW5sVVN6ZzJPRE14TnlVeU1pVXlReVV5TW1OaGRHVm5iM0o1SlRJeUpUTkJKVEl5WW1GemFXTWxNaklsTWtNbE1qSnNiMk5yWldRbE1qSWxNMEZtWVd4elpTVXlReVV5TW1keWIzVndKVEl5SlROQkpUSXlKVEl5SlRkRUpUSkRKVEl5ZEdOU1JHRlNSMkZMVlRReE5ESXpNaVV5TWlVelFTVTNRaVV5TW5CaGNtVnVkQ1V5TWlVelFTVXlNaVV5TWlVeVF5VXlNbXhwYm1zbE1qSWxNMEVsTWpJbE1qSWxNa01sTWpKemFHRndaVk4wZVd4bEpUSXlKVE5CSlRkQ0pUSXlZV3h3YUdFbE1qSWxNMEV4SlRkRUpUSkRKVEl5ZEdWNGRFSnNiMk5ySlRJeUpUTkJKVFZDSlRkQ0pUSXljRzl6YVhScGIyNGxNaklsTTBFbE4wSWxNakozSlRJeUpUTkJKVEl5ZHkweU1DVXlNaVV5UXlVeU1tZ2xNaklsTTBFbE1qSm9KVEl5SlRKREpUSXllQ1V5TWlVelFURXdKVEpESlRJeWVTVXlNaVV6UVRBbE4wUWxNa01sTWpKMFpYaDBKVEl5SlROQkpUSXlZMmhoZENVeU1pVTNSQ1UxUkNVeVF5VXlNbUZ1WTJodmNuTWxNaklsTTBFbE5VSWxOMElsTWpKNEpUSXlKVE5CSlRJeWR5VXlSaklsTWpJbE1rTWxNako1SlRJeUpUTkJKVEl5TUNVeU1pVTNSQ1V5UXlVM1FpVXlNbmdsTWpJbE0wRWxNakozSlRKR01pVXlNaVV5UXlVeU1ua2xNaklsTTBFbE1qSm9KVEl5SlRkRUpUSkRKVGRDSlRJeWVDVXlNaVV6UVNVeU1qQWxNaklsTWtNbE1qSjVKVEl5SlROQkpUSXlhQ1V5UmpJbE1qSWxOMFFsTWtNbE4wSWxNako0SlRJeUpUTkJKVEl5ZHlVeU1pVXlReVV5TW5rbE1qSWxNMEVsTWpKb0pUSkdNaVV5TWlVM1JDVTFSQ1V5UXlVeU1tWnZiblJUZEhsc1pTVXlNaVV6UVNVM1FpVXlNbU52Ykc5eUpUSXlKVE5CSlRJeU1qVTFKVEpETWpVMUpUSkRNalUxSlRJeUpUSkRKVEl5YzJsNlpTVXlNaVV6UVRFNEpUZEVKVEpESlRJeWRHbDBiR1VsTWpJbE0wRWxNaklsUlRjbE9VWWxRVGtsUlRVbFFrUWxRVElsTWpJbE1rTWxNakprWVhSaFFYUjBjbWxpZFhSbGN5VXlNaVV6UVNVMVFpVTNRaVV5TW01aGJXVWxNaklsTTBFbE1qSWxSVFVsUWtFbE9FWWxSVFVsT0VZbFFqY2xNaklsTWtNbE1qSnBaQ1V5TWlVelFTVXlNa1p0WkVsVVYwdGlWMkk1TXpZeU5qQWxNaklsTWtNbE1qSmpZWFJsWjI5eWVTVXlNaVV6UVNVeU1tUmxabUYxYkhRbE1qSWxNa01sTWpKMGVYQmxKVEl5SlROQkpUSXliblZ0WW1WeUpUSXlKVEpESlRJeWRtRnNkV1VsTWpJbE0wRWxNaklsTWpJbE4wUWxNa01sTjBJbE1qSnVZVzFsSlRJeUpUTkJKVEl5SlVVMUpUa3dKVGhFSlVVM0pVRTNKVUl3SlRJeUpUSkRKVEl5YVdRbE1qSWxNMEVsTWpKVFpWUjFaazlRZGtoeU9UWTFNRGd6SlRJeUpUSkRKVEl5WTJGMFpXZHZjbmtsTWpJbE0wRWxNakprWldaaGRXeDBKVEl5SlRKREpUSXlkSGx3WlNVeU1pVXpRU1V5TW5OMGNtbHVaeVV5TWlVeVF5VXlNblpoYkhWbEpUSXlKVE5CSlRJeUpUSXlKVGRFSlRKREpUZENKVEl5Ym1GdFpTVXlNaVV6UVNVeU1pVkZOaVU0T1NVNE1DVkZOaVU1UXlVNE9TVkZPQ1U0TUNVNE5TVXlNaVV5UXlVeU1tbGtKVEl5SlROQkpUSXlaVmxKVjNSbGVXUkpjRE13TURreU15VXlNaVV5UXlVeU1tTmhkR1ZuYjNKNUpUSXlKVE5CSlRJeVpHVm1ZWFZzZENVeU1pVXlReVV5TW5SNWNHVWxNaklsTTBFbE1qSnpkSEpwYm1jbE1qSWxNa01sTWpKMllXeDFaU1V5TWlVelFTVXlNaVV5TWlVM1JDVXlReVUzUWlVeU1tNWhiV1VsTWpJbE0wRWxNaklsUlRnbFFrWWxPVVVsUlRZbE9FVWxRVFVsTWpJbE1rTWxNakpwWkNVeU1pVXpRU1V5TWxsdWVHeFZjbGxVVEhjeU9EazFOaklsTWpJbE1rTWxNakpqWVhSbFoyOXllU1V5TWlVelFTVXlNbVJsWm1GMWJIUWxNaklsTWtNbE1qSjBlWEJsSlRJeUpUTkJKVEl5YkdsdWF5VXlNaVV5UXlVeU1uWmhiSFZsSlRJeUpUTkJKVEl5SlRJeUpUZEVKVEpESlRkQ0pUSXlibUZ0WlNVeU1pVXpRU1V5TWlWRk5DVkNSU1ZDUmlWRk55VkJReVZDUVNVeU1pVXlReVV5TW1sa0pUSXlKVE5CSlRJeWNFMUtjVUZDVWxWT1R6YzBOVE16TkNVeU1pVXlReVV5TW1OaGRHVm5iM0o1SlRJeUpUTkJKVEl5WkdWbVlYVnNkQ1V5TWlVeVF5VXlNblI1Y0dVbE1qSWxNMEVsTWpKemRISnBibWNsTWpJbE1rTWxNakoyWVd4MVpTVXlNaVV6UVNVeU1pVXlNaVUzUkNVMVJDVXlReVV5TW5CeWIzQnpKVEl5SlROQkpUZENKVEl5ZW1sdVpHVjRKVEl5SlROQk5qY2xNa01sTWpKM0pUSXlKVE5CTVRReEpUSkRKVEl5YUNVeU1pVXpRVFE1SlRKREpUSXllQ1V5TWlVelFUazRNaTQzT0RRM01UTTFNRE01TWpZeUpUSkRKVEl5ZVNVeU1pVXpRVE01T1M0NU9UazVPVGs1T1RrNU9UazVOQ1V5UXlVeU1tRnVaMnhsSlRJeUpUTkJNQ1UzUkNVeVF5VXlNbkJoZEdnbE1qSWxNMEVsTlVJbE4wSWxNakpoWTNScGIyNXpKVEl5SlROQkpUVkNKVGRDSlRJeWVDVXlNaVV6UVNVeU1qQWxNaklsTWtNbE1qSmhZM1JwYjI0bE1qSWxNMEVsTWpKdGIzWmxKVEl5SlRKREpUSXllU1V5TWlVelFTVXlNakFsTWpJbE4wUWxNa01sTjBJbE1qSjRKVEl5SlROQkpUSXlkeVV5TWlVeVF5VXlNbUZqZEdsdmJpVXlNaVV6UVNVeU1teHBibVVsTWpJbE1rTWxNako1SlRJeUpUTkJKVEl5TUNVeU1pVTNSQ1V5UXlVM1FpVXlNbmdsTWpJbE0wRWxNakozSlRJeUpUSkRKVEl5WVdOMGFXOXVKVEl5SlROQkpUSXliR2x1WlNVeU1pVXlReVV5TW5rbE1qSWxNMEVsTWpKb0pUSXlKVGRFSlRKREpUZENKVEl5ZUNVeU1pVXpRU1V5TWpBbE1qSWxNa01sTWpKaFkzUnBiMjRsTWpJbE0wRWxNakpzYVc1bEpUSXlKVEpESlRJeWVTVXlNaVV6UVNVeU1tZ2xNaklsTjBRbE1rTWxOMElsTWpKaFkzUnBiMjRsTWpJbE0wRWxNakpqYkc5elpTVXlNaVUzUkNVMVJDVTNSQ1UxUkNVeVF5VXlNbXhwYm1WVGRIbHNaU1V5TWlVelFTVTNRaVV5TW14cGJtVlhhV1IwYUNVeU1pVXpRVEFsTjBRbE1rTWxNakpqYUdsc1pISmxiaVV5TWlVelFTVTFRaVUxUkNVeVF5VXlNbkpsYzJsNlpVUnBjaVV5TWlVelFTVTFRaVV5TW5Sc0pUSXlKVEpESlRJeWRISWxNaklsTWtNbE1qSmljaVV5TWlVeVF5VXlNbUpzSlRJeUpUVkVKVEpESlRJeWJtRnRaU1V5TWlVelFTVXlNbkpsWTNSaGJtZHNaU1V5TWlVeVF5VXlNbVpwYkd4VGRIbHNaU1V5TWlVelFTVTNRaVV5TW1OdmJHOXlKVEl5SlROQkpUSXlORFVsTWtNeE1UQWxNa015TURFbE1qSWxNa01sTWpKMGVYQmxKVEl5SlROQkpUSXljMjlzYVdRbE1qSWxOMFFsTWtNbE1qSmhkSFJ5YVdKMWRHVWxNaklsTTBFbE4wSWxNakpqYjI1MFlXbHVaWElsTWpJbE0wRm1ZV3h6WlNVeVF5VXlNbkp2ZEdGMFlXSnNaU1V5TWlVelFYUnlkV1VsTWtNbE1qSjJhWE5wWW14bEpUSXlKVE5CZEhKMVpTVXlReVV5TW1OdmJHeGhjSE5oWW14bEpUSXlKVE5CWm1Gc2MyVWxNa01sTWpKamIyeHNZWEJ6WldRbE1qSWxNMEZtWVd4elpTVXlReVV5TW14cGJtdGhZbXhsSlRJeUpUTkJkSEoxWlNVeVF5VXlNbTFoY210bGNrOW1abk5sZENVeU1pVXpRVFVsTjBRbE1rTWxNakpwWkNVeU1pVXpRU1V5TW5SalVrUmhVa2RoUzFVME1UUXlNeklsTWpJbE1rTWxNakpqWVhSbFoyOXllU1V5TWlVelFTVXlNbUpoYzJsakpUSXlKVEpESlRJeWJHOWphMlZrSlRJeUpUTkJabUZzYzJVbE1rTWxNakpuY205MWNDVXlNaVV6UVNVeU1pVXlNaVUzUkNVeVF5VXlNbkpLYVVOQ1pHWkliME01T1RRNE9EWWxNaklsTTBFbE4wSWxNakp3WVhKbGJuUWxNaklsTTBFbE1qSWxNaklsTWtNbE1qSnNhVzVySlRJeUpUTkJKVEl5SlRJeUpUSkRKVEl5YzJoaGNHVlRkSGxzWlNVeU1pVXpRU1UzUWlVeU1tRnNjR2hoSlRJeUpUTkJNU1UzUkNVeVF5VXlNblJsZUhSQ2JHOWpheVV5TWlVelFTVTFRaVUzUWlVeU1uQnZjMmwwYVc5dUpUSXlKVE5CSlRkQ0pUSXlkeVV5TWlVelFTVXlNbmN0TWpBbE1qSWxNa01sTWpKb0pUSXlKVE5CSlRJeWFDVXlNaVV5UXlVeU1uZ2xNaklsTTBFeE1DVXlReVV5TW5rbE1qSWxNMEV3SlRkRUpUSkRKVEl5ZEdWNGRDVXlNaVV6UVNVeU1tUnBZWEo1SlRJeUpUZEVKVFZFSlRKREpUSXlZVzVqYUc5eWN5VXlNaVV6UVNVMVFpVTNRaVV5TW5nbE1qSWxNMEVsTWpKM0pUSkdNaVV5TWlVeVF5VXlNbmtsTWpJbE0wRWxNakl3SlRJeUpUZEVKVEpESlRkQ0pUSXllQ1V5TWlVelFTVXlNbmNsTWtZeUpUSXlKVEpESlRJeWVTVXlNaVV6UVNVeU1tZ2xNaklsTjBRbE1rTWxOMElsTWpKNEpUSXlKVE5CSlRJeU1DVXlNaVV5UXlVeU1ua2xNaklsTTBFbE1qSm9KVEpHTWlVeU1pVTNSQ1V5UXlVM1FpVXlNbmdsTWpJbE0wRWxNakozSlRJeUpUSkRKVEl5ZVNVeU1pVXpRU1V5TW1nbE1rWXlKVEl5SlRkRUpUVkVKVEpESlRJeVptOXVkRk4wZVd4bEpUSXlKVE5CSlRkQ0pUSXlZMjlzYjNJbE1qSWxNMEVsTWpJeU5UVWxNa015TlRVbE1rTXlOVFVsTWpJbE1rTWxNakp6YVhwbEpUSXlKVE5CTVRnbE4wUWxNa01sTWpKMGFYUnNaU1V5TWlVelFTVXlNaVZGTnlVNVJpVkJPU1ZGTlNWQ1JDVkJNaVV5TWlVeVF5VXlNbVJoZEdGQmRIUnlhV0oxZEdWekpUSXlKVE5CSlRWQ0pUZENKVEl5Ym1GdFpTVXlNaVV6UVNVeU1pVkZOU1ZDUVNVNFJpVkZOU1U0UmlWQ055VXlNaVV5UXlVeU1tbGtKVEl5SlROQkpUSXlWVmhCZW5GUlRscHdTVEk1TWpZNU55VXlNaVV5UXlVeU1tTmhkR1ZuYjNKNUpUSXlKVE5CSlRJeVpHVm1ZWFZzZENVeU1pVXlReVV5TW5SNWNHVWxNaklsTTBFbE1qSnVkVzFpWlhJbE1qSWxNa01sTWpKMllXeDFaU1V5TWlVelFTVXlNaVV5TWlVM1JDVXlReVUzUWlVeU1tNWhiV1VsTWpJbE0wRWxNaklsUlRVbE9UQWxPRVFsUlRjbFFUY2xRakFsTWpJbE1rTWxNakpwWkNVeU1pVXpRU1V5TWsxRldWUnNVRmg0YVV3NE56a3hOalFsTWpJbE1rTWxNakpqWVhSbFoyOXllU1V5TWlVelFTVXlNbVJsWm1GMWJIUWxNaklsTWtNbE1qSjBlWEJsSlRJeUpUTkJKVEl5YzNSeWFXNW5KVEl5SlRKREpUSXlkbUZzZFdVbE1qSWxNMEVsTWpJbE1qSWxOMFFsTWtNbE4wSWxNakp1WVcxbEpUSXlKVE5CSlRJeUpVVTJKVGc1SlRnd0pVVTJKVGxESlRnNUpVVTRKVGd3SlRnMUpUSXlKVEpESlRJeWFXUWxNaklsTTBFbE1qSk1abk5KUzBSQ2VuVnlPREV5TlRBd0pUSXlKVEpESlRJeVkyRjBaV2R2Y25rbE1qSWxNMEVsTWpKa1pXWmhkV3gwSlRJeUpUSkRKVEl5ZEhsd1pTVXlNaVV6UVNVeU1uTjBjbWx1WnlVeU1pVXlReVV5TW5aaGJIVmxKVEl5SlROQkpUSXlKVEl5SlRkRUpUSkRKVGRDSlRJeWJtRnRaU1V5TWlVelFTVXlNaVZGT0NWQ1JpVTVSU1ZGTmlVNFJTVkJOU1V5TWlVeVF5VXlNbWxrSlRJeUpUTkJKVEl5Y1hKR1EwVnFVRmhLY3pZM01qTXhOQ1V5TWlVeVF5VXlNbU5oZEdWbmIzSjVKVEl5SlROQkpUSXlaR1ZtWVhWc2RDVXlNaVV5UXlVeU1uUjVjR1VsTWpJbE0wRWxNakpzYVc1ckpUSXlKVEpESlRJeWRtRnNkV1VsTWpJbE0wRWxNaklsTWpJbE4wUWxNa01sTjBJbE1qSnVZVzFsSlRJeUpUTkJKVEl5SlVVMEpVSkZKVUpHSlVVM0pVRkRKVUpCSlRJeUpUSkRKVEl5YVdRbE1qSWxNMEVsTWpKTGJXWlNablpQUVVOWE9UYzBNVE13SlRJeUpUSkRKVEl5WTJGMFpXZHZjbmtsTWpJbE0wRWxNakprWldaaGRXeDBKVEl5SlRKREpUSXlkSGx3WlNVeU1pVXpRU1V5TW5OMGNtbHVaeVV5TWlVeVF5VXlNblpoYkhWbEpUSXlKVE5CSlRJeUpUSXlKVGRFSlRWRUpUSkRKVEl5Y0hKdmNITWxNaklsTTBFbE4wSWxNako2YVc1a1pYZ2xNaklsTTBFMk9DVXlReVV5TW5jbE1qSWxNMEV4TkRFbE1rTWxNakpvSlRJeUpUTkJORGtsTWtNbE1qSjRKVEl5SlROQk56WTFMalExTkRVME5UUTFORFUwTlRVbE1rTWxNako1SlRJeUpUTkJORFkyTGpVME5UUTFORFUwTlRRMU5ERTJKVEpESlRJeVlXNW5iR1VsTWpJbE0wRXdKVGRFSlRKREpUSXljR0YwYUNVeU1pVXpRU1UxUWlVM1FpVXlNbUZqZEdsdmJuTWxNaklsTTBFbE5VSWxOMElsTWpKNEpUSXlKVE5CSlRJeU1DVXlNaVV5UXlVeU1tRmpkR2x2YmlVeU1pVXpRU1V5TW0xdmRtVWxNaklsTWtNbE1qSjVKVEl5SlROQkpUSXlNQ1V5TWlVM1JDVXlReVUzUWlVeU1uZ2xNaklsTTBFbE1qSjNKVEl5SlRKREpUSXlZV04wYVc5dUpUSXlKVE5CSlRJeWJHbHVaU1V5TWlVeVF5VXlNbmtsTWpJbE0wRWxNakl3SlRJeUpUZEVKVEpESlRkQ0pUSXllQ1V5TWlVelFTVXlNbmNsTWpJbE1rTWxNakpoWTNScGIyNGxNaklsTTBFbE1qSnNhVzVsSlRJeUpUSkRKVEl5ZVNVeU1pVXpRU1V5TW1nbE1qSWxOMFFsTWtNbE4wSWxNako0SlRJeUpUTkJKVEl5TUNVeU1pVXlReVV5TW1GamRHbHZiaVV5TWlVelFTVXlNbXhwYm1VbE1qSWxNa01sTWpKNUpUSXlKVE5CSlRJeWFDVXlNaVUzUkNVeVF5VTNRaVV5TW1GamRHbHZiaVV5TWlVelFTVXlNbU5zYjNObEpUSXlKVGRFSlRWRUpUZEVKVFZFSlRKREpUSXliR2x1WlZOMGVXeGxKVEl5SlROQkpUZENKVEl5YkdsdVpWZHBaSFJvSlRJeUpUTkJNQ1UzUkNVeVF5VXlNbU5vYVd4a2NtVnVKVEl5SlROQkpUVkNKVFZFSlRKREpUSXljbVZ6YVhwbFJHbHlKVEl5SlROQkpUVkNKVEl5ZEd3bE1qSWxNa01sTWpKMGNpVXlNaVV5UXlVeU1tSnlKVEl5SlRKREpUSXlZbXdsTWpJbE5VUWxNa01sTWpKdVlXMWxKVEl5SlROQkpUSXljbVZqZEdGdVoyeGxKVEl5SlRKREpUSXlabWxzYkZOMGVXeGxKVEl5SlROQkpUZENKVEl5WTI5c2IzSWxNaklsTTBFbE1qSTBOU1V5UXpFeE1DVXlRekl3TVNVeU1pVXlReVV5TW5SNWNHVWxNaklsTTBFbE1qSnpiMnhwWkNVeU1pVTNSQ1V5UXlVeU1tRjBkSEpwWW5WMFpTVXlNaVV6UVNVM1FpVXlNbU52Ym5SaGFXNWxjaVV5TWlVelFXWmhiSE5sSlRKREpUSXljbTkwWVhSaFlteGxKVEl5SlROQmRISjFaU1V5UXlVeU1uWnBjMmxpYkdVbE1qSWxNMEYwY25WbEpUSkRKVEl5WTI5c2JHRndjMkZpYkdVbE1qSWxNMEZtWVd4elpTVXlReVV5TW1OdmJHeGhjSE5sWkNVeU1pVXpRV1poYkhObEpUSkRKVEl5YkdsdWEyRmliR1VsTWpJbE0wRjBjblZsSlRKREpUSXliV0Z5YTJWeVQyWm1jMlYwSlRJeUpUTkJOU1UzUkNVeVF5VXlNbWxrSlRJeUpUTkJKVEl5Y2twcFEwSmtaa2h2UXprNU5EZzROaVV5TWlVeVF5VXlNbU5oZEdWbmIzSjVKVEl5SlROQkpUSXlZbUZ6YVdNbE1qSWxNa01sTWpKc2IyTnJaV1FsTWpJbE0wRm1ZV3h6WlNVeVF5VXlNbWR5YjNWd0pUSXlKVE5CSlRJeUpUSXlKVGRFSlRKREpUSXlTMjl2V1dsalNXaHBhemM0T1RFMk1TVXlNaVV6UVNVM1FpVXlNbkJoY21WdWRDVXlNaVV6UVNVeU1pVXlNaVV5UXlVeU1teHBibXNsTWpJbE0wRWxNaklsTWpJbE1rTWxNakp6YUdGd1pWTjBlV3hsSlRJeUpUTkJKVGRDSlRJeVlXeHdhR0VsTWpJbE0wRXhKVGRFSlRKREpUSXlkR1Y0ZEVKc2IyTnJKVEl5SlROQkpUVkNKVGRDSlRJeWNHOXphWFJwYjI0bE1qSWxNMEVsTjBJbE1qSjNKVEl5SlROQkpUSXlkeTB5TUNVeU1pVXlReVV5TW1nbE1qSWxNMEVsTWpKb0pUSXlKVEpESlRJeWVDVXlNaVV6UVRFd0pUSkRKVEl5ZVNVeU1pVXpRVEFsTjBRbE1rTWxNakowWlhoMEpUSXlKVE5CSlRJeVkyOXNiR1ZqZENVeU1pVTNSQ1UxUkNVeVF5VXlNbUZ1WTJodmNuTWxNaklsTTBFbE5VSWxOMElsTWpKNEpUSXlKVE5CSlRJeWR5VXlSaklsTWpJbE1rTWxNako1SlRJeUpUTkJKVEl5TUNVeU1pVTNSQ1V5UXlVM1FpVXlNbmdsTWpJbE0wRWxNakozSlRKR01pVXlNaVV5UXlVeU1ua2xNaklsTTBFbE1qSm9KVEl5SlRkRUpUSkRKVGRDSlRJeWVDVXlNaVV6UVNVeU1qQWxNaklsTWtNbE1qSjVKVEl5SlROQkpUSXlhQ1V5UmpJbE1qSWxOMFFsTWtNbE4wSWxNako0SlRJeUpUTkJKVEl5ZHlVeU1pVXlReVV5TW5rbE1qSWxNMEVsTWpKb0pUSkdNaVV5TWlVM1JDVTFSQ1V5UXlVeU1tWnZiblJUZEhsc1pTVXlNaVV6UVNVM1FpVXlNbU52Ykc5eUpUSXlKVE5CSlRJeU1qVTFKVEpETWpVMUpUSkRNalUxSlRJeUpUSkRKVEl5YzJsNlpTVXlNaVV6UVRFNEpUZEVKVEpESlRJeWRHbDBiR1VsTWpJbE0wRWxNaklsUlRjbE9VWWxRVGtsUlRVbFFrUWxRVElsTWpJbE1rTWxNakprWVhSaFFYUjBjbWxpZFhSbGN5VXlNaVV6UVNVMVFpVTNRaVV5TW01aGJXVWxNaklsTTBFbE1qSWxSVFVsUWtFbE9FWWxSVFVsT0VZbFFqY2xNaklsTWtNbE1qSnBaQ1V5TWlVelFTVXlNbFJDV2tGMFFXeFBVMmc0TXpZMk5qWWxNaklsTWtNbE1qSmpZWFJsWjI5eWVTVXlNaVV6UVNVeU1tUmxabUYxYkhRbE1qSWxNa01sTWpKMGVYQmxKVEl5SlROQkpUSXliblZ0WW1WeUpUSXlKVEpESlRJeWRtRnNkV1VsTWpJbE0wRWxNaklsTWpJbE4wUWxNa01sTjBJbE1qSnVZVzFsSlRJeUpUTkJKVEl5SlVVMUpUa3dKVGhFSlVVM0pVRTNKVUl3SlRJeUpUSkRKVEl5YVdRbE1qSWxNMEVsTWpKYVRIQmFhMFZFWTNSQ05UQXdNek13SlRJeUpUSkRKVEl5WTJGMFpXZHZjbmtsTWpJbE0wRWxNakprWldaaGRXeDBKVEl5SlRKREpUSXlkSGx3WlNVeU1pVXpRU1V5TW5OMGNtbHVaeVV5TWlVeVF5VXlNblpoYkhWbEpUSXlKVE5CSlRJeUpUSXlKVGRFSlRKREpUZENKVEl5Ym1GdFpTVXlNaVV6UVNVeU1pVkZOaVU0T1NVNE1DVkZOaVU1UXlVNE9TVkZPQ1U0TUNVNE5TVXlNaVV5UXlVeU1tbGtKVEl5SlROQkpUSXlVMlJZUlZsNFVWQmljalF5TmpNNE15VXlNaVV5UXlVeU1tTmhkR1ZuYjNKNUpUSXlKVE5CSlRJeVpHVm1ZWFZzZENVeU1pVXlReVV5TW5SNWNHVWxNaklsTTBFbE1qSnpkSEpwYm1jbE1qSWxNa01sTWpKMllXeDFaU1V5TWlVelFTVXlNaVV5TWlVM1JDVXlReVUzUWlVeU1tNWhiV1VsTWpJbE0wRWxNaklsUlRnbFFrWWxPVVVsUlRZbE9FVWxRVFVsTWpJbE1rTWxNakpwWkNVeU1pVXpRU1V5TWtOQ1kweHBWVmxSZVUwM09ETTVPVGtsTWpJbE1rTWxNakpqWVhSbFoyOXllU1V5TWlVelFTVXlNbVJsWm1GMWJIUWxNaklsTWtNbE1qSjBlWEJsSlRJeUpUTkJKVEl5YkdsdWF5VXlNaVV5UXlVeU1uWmhiSFZsSlRJeUpUTkJKVEl5SlRJeUpUZEVKVEpESlRkQ0pUSXlibUZ0WlNVeU1pVXpRU1V5TWlWRk5DVkNSU1ZDUmlWRk55VkJReVZDUVNVeU1pVXlReVV5TW1sa0pUSXlKVE5CSlRJeWIyMU5WV2hoUVdadmRqYzNPVGsyT0NVeU1pVXlReVV5TW1OaGRHVm5iM0o1SlRJeUpUTkJKVEl5WkdWbVlYVnNkQ1V5TWlVeVF5VXlNblI1Y0dVbE1qSWxNMEVsTWpKemRISnBibWNsTWpJbE1rTWxNakoyWVd4MVpTVXlNaVV6UVNVeU1pVXlNaVUzUkNVMVJDVXlReVV5TW5CeWIzQnpKVEl5SlROQkpUZENKVEl5ZW1sdVpHVjRKVEl5SlROQk5qa2xNa01sTWpKM0pUSXlKVE5CTVRReEpUSkRKVEl5YUNVeU1pVXpRVFE1SlRKREpUSXllQ1V5TWlVelFUYzJOUzQwTlRRMU5EVTBOVFExTkRVMUpUSkRKVEl5ZVNVeU1pVXpRVE13Tmk0d09UQTVNRGt3T1RBNU1EZzBOQ1V5UXlVeU1tRnVaMnhsSlRJeUpUTkJNQ1UzUkNVeVF5VXlNbkJoZEdnbE1qSWxNMEVsTlVJbE4wSWxNakpoWTNScGIyNXpKVEl5SlROQkpUVkNKVGRDSlRJeWVDVXlNaVV6UVNVeU1qQWxNaklsTWtNbE1qSmhZM1JwYjI0bE1qSWxNMEVsTWpKdGIzWmxKVEl5SlRKREpUSXllU1V5TWlVelFTVXlNakFsTWpJbE4wUWxNa01sTjBJbE1qSjRKVEl5SlROQkpUSXlkeVV5TWlVeVF5VXlNbUZqZEdsdmJpVXlNaVV6UVNVeU1teHBibVVsTWpJbE1rTWxNako1SlRJeUpUTkJKVEl5TUNVeU1pVTNSQ1V5UXlVM1FpVXlNbmdsTWpJbE0wRWxNakozSlRJeUpUSkRKVEl5WVdOMGFXOXVKVEl5SlROQkpUSXliR2x1WlNVeU1pVXlReVV5TW5rbE1qSWxNMEVsTWpKb0pUSXlKVGRFSlRKREpUZENKVEl5ZUNVeU1pVXpRU1V5TWpBbE1qSWxNa01sTWpKaFkzUnBiMjRsTWpJbE0wRWxNakpzYVc1bEpUSXlKVEpESlRJeWVTVXlNaVV6UVNVeU1tZ2xNaklsTjBRbE1rTWxOMElsTWpKaFkzUnBiMjRsTWpJbE0wRWxNakpqYkc5elpTVXlNaVUzUkNVMVJDVTNSQ1UxUkNVeVF5VXlNbXhwYm1WVGRIbHNaU1V5TWlVelFTVTNRaVV5TW14cGJtVlhhV1IwYUNVeU1pVXpRVEFsTjBRbE1rTWxNakpqYUdsc1pISmxiaVV5TWlVelFTVTFRaVUxUkNVeVF5VXlNbkpsYzJsNlpVUnBjaVV5TWlVelFTVTFRaVV5TW5Sc0pUSXlKVEpESlRJeWRISWxNaklsTWtNbE1qSmljaVV5TWlVeVF5VXlNbUpzSlRJeUpUVkVKVEpESlRJeWJtRnRaU1V5TWlVelFTVXlNbkpsWTNSaGJtZHNaU1V5TWlVeVF5VXlNbVpwYkd4VGRIbHNaU1V5TWlVelFTVTNRaVV5TW1OdmJHOXlKVEl5SlROQkpUSXlORFVsTWtNeE1UQWxNa015TURFbE1qSWxNa01sTWpKMGVYQmxKVEl5SlROQkpUSXljMjlzYVdRbE1qSWxOMFFsTWtNbE1qSmhkSFJ5YVdKMWRHVWxNaklsTTBFbE4wSWxNakpqYjI1MFlXbHVaWElsTWpJbE0wRm1ZV3h6WlNVeVF5VXlNbkp2ZEdGMFlXSnNaU1V5TWlVelFYUnlkV1VsTWtNbE1qSjJhWE5wWW14bEpUSXlKVE5CZEhKMVpTVXlReVV5TW1OdmJHeGhjSE5oWW14bEpUSXlKVE5CWm1Gc2MyVWxNa01sTWpKamIyeHNZWEJ6WldRbE1qSWxNMEZtWVd4elpTVXlReVV5TW14cGJtdGhZbXhsSlRJeUpUTkJkSEoxWlNVeVF5VXlNbTFoY210bGNrOW1abk5sZENVeU1pVXpRVFVsTjBRbE1rTWxNakpwWkNVeU1pVXpRU1V5TWt0dmIxbHBZMGxvYVdzM09Ea3hOakVsTWpJbE1rTWxNakpqWVhSbFoyOXllU1V5TWlVelFTVXlNbUpoYzJsakpUSXlKVEpESlRJeWJHOWphMlZrSlRJeUpUTkJabUZzYzJVbE1rTWxNakpuY205MWNDVXlNaVV6UVNVeU1pVXlNaVUzUkNVeVF5VXlNbXB0WVZSTlRHRk9iSEF4TWpnNE56a2xNaklsTTBFbE4wSWxNakp3WVhKbGJuUWxNaklsTTBFbE1qSWxNaklsTWtNbE1qSnNhVzVySlRJeUpUTkJKVEl5SlRJeUpUSkRKVEl5YzJoaGNHVlRkSGxzWlNVeU1pVXpRU1UzUWlVeU1tRnNjR2hoSlRJeUpUTkJNU1UzUkNVeVF5VXlNblJsZUhSQ2JHOWpheVV5TWlVelFTVTFRaVUzUWlVeU1uQnZjMmwwYVc5dUpUSXlKVE5CSlRkQ0pUSXlkeVV5TWlVelFTVXlNbmN0TWpBbE1qSWxNa01sTWpKb0pUSXlKVE5CSlRJeWFDVXlNaVV5UXlVeU1uZ2xNaklsTTBFeE1DVXlReVV5TW5rbE1qSWxNMEV3SlRkRUpUSkRKVEl5ZEdWNGRDVXlNaVV6UVNVeU1tRjFkR2h2Y21sNllYUnBiMjRsTWpJbE4wUWxOVVFsTWtNbE1qSmhibU5vYjNKekpUSXlKVE5CSlRWQ0pUZENKVEl5ZUNVeU1pVXpRU1V5TW5jbE1rWXlKVEl5SlRKREpUSXllU1V5TWlVelFTVXlNakFsTWpJbE4wUWxNa01sTjBJbE1qSjRKVEl5SlROQkpUSXlkeVV5UmpJbE1qSWxNa01sTWpKNUpUSXlKVE5CSlRJeWFDVXlNaVUzUkNVeVF5VTNRaVV5TW5nbE1qSWxNMEVsTWpJd0pUSXlKVEpESlRJeWVTVXlNaVV6UVNVeU1tZ2xNa1l5SlRJeUpUZEVKVEpESlRkQ0pUSXllQ1V5TWlVelFTVXlNbmNsTWpJbE1rTWxNako1SlRJeUpUTkJKVEl5YUNVeVJqSWxNaklsTjBRbE5VUWxNa01sTWpKbWIyNTBVM1I1YkdVbE1qSWxNMEVsTjBJbE1qSmpiMnh2Y2lVeU1pVXpRU1V5TWpJMU5TVXlRekkxTlNVeVF6STFOU1V5TWlVeVF5VXlNbk5wZW1VbE1qSWxNMEV4T0NVM1JDVXlReVV5TW5ScGRHeGxKVEl5SlROQkpUSXlKVVUzSlRsR0pVRTVKVVUxSlVKRUpVRXlKVEl5SlRKREpUSXlaR0YwWVVGMGRISnBZblYwWlhNbE1qSWxNMEVsTlVJbE4wSWxNakp1WVcxbEpUSXlKVE5CSlRJeUpVVTFKVUpCSlRoR0pVVTFKVGhHSlVJM0pUSXlKVEpESlRJeWFXUWxNaklsTTBFbE1qSlpXWFZaU21adWFtZEVORFF6TURJM0pUSXlKVEpESlRJeVkyRjBaV2R2Y25rbE1qSWxNMEVsTWpKa1pXWmhkV3gwSlRJeUpUSkRKVEl5ZEhsd1pTVXlNaVV6UVNVeU1tNTFiV0psY2lVeU1pVXlReVV5TW5aaGJIVmxKVEl5SlROQkpUSXlKVEl5SlRkRUpUSkRKVGRDSlRJeWJtRnRaU1V5TWlVelFTVXlNaVZGTlNVNU1DVTRSQ1ZGTnlWQk55VkNNQ1V5TWlVeVF5VXlNbWxrSlRJeUpUTkJKVEl5ZG14dFNGcFhWMjlYYkRNNE16ZzFOU1V5TWlVeVF5VXlNbU5oZEdWbmIzSjVKVEl5SlROQkpUSXlaR1ZtWVhWc2RDVXlNaVV5UXlVeU1uUjVjR1VsTWpJbE0wRWxNakp6ZEhKcGJtY2xNaklsTWtNbE1qSjJZV3gxWlNVeU1pVXpRU1V5TWlVeU1pVTNSQ1V5UXlVM1FpVXlNbTVoYldVbE1qSWxNMEVsTWpJbFJUWWxPRGtsT0RBbFJUWWxPVU1sT0RrbFJUZ2xPREFsT0RVbE1qSWxNa01sTWpKcFpDVXlNaVV6UVNVeU1sUm5aR2hJYVdOelZXdzRPRFV6T1RjbE1qSWxNa01sTWpKallYUmxaMjl5ZVNVeU1pVXpRU1V5TW1SbFptRjFiSFFsTWpJbE1rTWxNakowZVhCbEpUSXlKVE5CSlRJeWMzUnlhVzVuSlRJeUpUSkRKVEl5ZG1Gc2RXVWxNaklsTTBFbE1qSWxNaklsTjBRbE1rTWxOMElsTWpKdVlXMWxKVEl5SlROQkpUSXlKVVU0SlVKR0pUbEZKVVUySlRoRkpVRTFKVEl5SlRKREpUSXlhV1FsTWpJbE0wRWxNakpuYjNsRGFYZHBkMmhUT0RJM05qYzVKVEl5SlRKREpUSXlZMkYwWldkdmNua2xNaklsTTBFbE1qSmtaV1poZFd4MEpUSXlKVEpESlRJeWRIbHdaU1V5TWlVelFTVXlNbXhwYm1zbE1qSWxNa01sTWpKMllXeDFaU1V5TWlVelFTVXlNaVV5TWlVM1JDVXlReVUzUWlVeU1tNWhiV1VsTWpJbE0wRWxNaklsUlRRbFFrVWxRa1lsUlRjbFFVTWxRa0VsTWpJbE1rTWxNakpwWkNVeU1pVXpRU1V5TWxaTFQyOVBRVVZFWTFJek9UWTNNREFsTWpJbE1rTWxNakpqWVhSbFoyOXllU1V5TWlVelFTVXlNbVJsWm1GMWJIUWxNaklsTWtNbE1qSjBlWEJsSlRJeUpUTkJKVEl5YzNSeWFXNW5KVEl5SlRKREpUSXlkbUZzZFdVbE1qSWxNMEVsTWpJbE1qSWxOMFFsTlVRbE1rTWxNakp3Y205d2N5VXlNaVV6UVNVM1FpVXlNbnBwYm1SbGVDVXlNaVV6UVRjd0pUSkRKVEl5ZHlVeU1pVXpRVEUwTVNVeVF5VXlNbWdsTWpJbE0wRTBPU1V5UXlVeU1uZ2xNaklsTTBFMU56WWxNa01sTWpKNUpUSXlKVE5CTWpJNUxqa3hOamt6TkRNNU16VXhNRGt6SlRKREpUSXlZVzVuYkdVbE1qSWxNMEV3SlRkRUpUSkRKVEl5Y0dGMGFDVXlNaVV6UVNVMVFpVTNRaVV5TW1GamRHbHZibk1sTWpJbE0wRWxOVUlsTjBJbE1qSjRKVEl5SlROQkpUSXlNQ1V5TWlVeVF5VXlNbUZqZEdsdmJpVXlNaVV6UVNVeU1tMXZkbVVsTWpJbE1rTWxNako1SlRJeUpUTkJKVEl5TUNVeU1pVTNSQ1V5UXlVM1FpVXlNbmdsTWpJbE0wRWxNakozSlRJeUpUSkRKVEl5WVdOMGFXOXVKVEl5SlROQkpUSXliR2x1WlNVeU1pVXlReVV5TW5rbE1qSWxNMEVsTWpJd0pUSXlKVGRFSlRKREpUZENKVEl5ZUNVeU1pVXpRU1V5TW5jbE1qSWxNa01sTWpKaFkzUnBiMjRsTWpJbE0wRWxNakpzYVc1bEpUSXlKVEpESlRJeWVTVXlNaVV6UVNVeU1tZ2xNaklsTjBRbE1rTWxOMElsTWpKNEpUSXlKVE5CSlRJeU1DVXlNaVV5UXlVeU1tRmpkR2x2YmlVeU1pVXpRU1V5TW14cGJtVWxNaklsTWtNbE1qSjVKVEl5SlROQkpUSXlhQ1V5TWlVM1JDVXlReVUzUWlVeU1tRmpkR2x2YmlVeU1pVXpRU1V5TW1Oc2IzTmxKVEl5SlRkRUpUVkVKVGRFSlRWRUpUSkRKVEl5YkdsdVpWTjBlV3hsSlRJeUpUTkJKVGRDSlRJeWJHbHVaVmRwWkhSb0pUSXlKVE5CTUNVM1JDVXlReVV5TW1Ob2FXeGtjbVZ1SlRJeUpUTkJKVFZDSlRWRUpUSkRKVEl5Y21WemFYcGxSR2x5SlRJeUpUTkJKVFZDSlRJeWRHd2xNaklsTWtNbE1qSjBjaVV5TWlVeVF5VXlNbUp5SlRJeUpUSkRKVEl5WW13bE1qSWxOVVFsTWtNbE1qSnVZVzFsSlRJeUpUTkJKVEl5Y21WamRHRnVaMnhsSlRJeUpUSkRKVEl5Wm1sc2JGTjBlV3hsSlRJeUpUTkJKVGRDSlRJeVkyOXNiM0lsTWpJbE0wRWxNakkwTlNVeVF6RXhNQ1V5UXpJd01TVXlNaVV5UXlVeU1uUjVjR1VsTWpJbE0wRWxNakp6YjJ4cFpDVXlNaVUzUkNVeVF5VXlNbUYwZEhKcFluVjBaU1V5TWlVelFTVTNRaVV5TW1OdmJuUmhhVzVsY2lVeU1pVXpRV1poYkhObEpUSkRKVEl5Y205MFlYUmhZbXhsSlRJeUpUTkJkSEoxWlNVeVF5VXlNblpwYzJsaWJHVWxNaklsTTBGMGNuVmxKVEpESlRJeVkyOXNiR0Z3YzJGaWJHVWxNaklsTTBGbVlXeHpaU1V5UXlVeU1tTnZiR3hoY0hObFpDVXlNaVV6UVdaaGJITmxKVEpESlRJeWJHbHVhMkZpYkdVbE1qSWxNMEYwY25WbEpUSkRKVEl5YldGeWEyVnlUMlptYzJWMEpUSXlKVE5CTlNVM1JDVXlReVV5TW1sa0pUSXlKVE5CSlRJeWFtMWhWRTFNWVU1c2NERXlPRGczT1NVeU1pVXlReVV5TW1OaGRHVm5iM0o1SlRJeUpUTkJKVEl5WW1GemFXTWxNaklsTWtNbE1qSnNiMk5yWldRbE1qSWxNMEZtWVd4elpTVXlReVV5TW1keWIzVndKVEl5SlROQkpUSXlKVEl5SlRkRUpUSkRKVEl5YmtWb1dIbHNVMmRUWkRVek5ERTVPU1V5TWlVelFTVTNRaVV5TW5CaGNtVnVkQ1V5TWlVelFTVXlNaVV5TWlVeVF5VXlNbXhwYm1zbE1qSWxNMEVsTWpJbE1qSWxNa01sTWpKemFHRndaVk4wZVd4bEpUSXlKVE5CSlRkQ0pUSXlZV3h3YUdFbE1qSWxNMEV4SlRkRUpUSkRKVEl5ZEdWNGRFSnNiMk5ySlRJeUpUTkJKVFZDSlRkQ0pUSXljRzl6YVhScGIyNGxNaklsTTBFbE4wSWxNakozSlRJeUpUTkJKVEl5ZHkweU1DVXlNaVV5UXlVeU1tZ2xNaklsTTBFbE1qSm9KVEl5SlRKREpUSXllQ1V5TWlVelFURXdKVEpESlRJeWVTVXlNaVV6UVRBbE4wUWxNa01sTWpKMFpYaDBKVEl5SlROQkpUSXlZMjl1WTJWdWRISmhkR1VsTWpJbE4wUWxOVVFsTWtNbE1qSmhibU5vYjNKekpUSXlKVE5CSlRWQ0pUZENKVEl5ZUNVeU1pVXpRU1V5TW5jbE1rWXlKVEl5SlRKREpUSXllU1V5TWlVelFTVXlNakFsTWpJbE4wUWxNa01sTjBJbE1qSjRKVEl5SlROQkpUSXlkeVV5UmpJbE1qSWxNa01sTWpKNUpUSXlKVE5CSlRJeWFDVXlNaVUzUkNVeVF5VTNRaVV5TW5nbE1qSWxNMEVsTWpJd0pUSXlKVEpESlRJeWVTVXlNaVV6UVNVeU1tZ2xNa1l5SlRJeUpUZEVKVEpESlRkQ0pUSXllQ1V5TWlVelFTVXlNbmNsTWpJbE1rTWxNako1SlRJeUpUTkJKVEl5YUNVeVJqSWxNaklsTjBRbE5VUWxNa01sTWpKbWIyNTBVM1I1YkdVbE1qSWxNMEVsTjBJbE1qSmpiMnh2Y2lVeU1pVXpRU1V5TWpJMU5TVXlRekkxTlNVeVF6STFOU1V5TWlVeVF5VXlNbk5wZW1VbE1qSWxNMEV4T0NVM1JDVXlReVV5TW5ScGRHeGxKVEl5SlROQkpUSXlKVVUzSlRsR0pVRTVKVVUxSlVKRUpVRXlKVEl5SlRKREpUSXlaR0YwWVVGMGRISnBZblYwWlhNbE1qSWxNMEVsTlVJbE4wSWxNakp1WVcxbEpUSXlKVE5CSlRJeUpVVTFKVUpCSlRoR0pVVTFKVGhHSlVJM0pUSXlKVEpESlRJeWFXUWxNaklsTTBFbE1qSm9SbUZ3VVZCQlFuZFROREUyTnpjNUpUSXlKVEpESlRJeVkyRjBaV2R2Y25rbE1qSWxNMEVsTWpKa1pXWmhkV3gwSlRJeUpUSkRKVEl5ZEhsd1pTVXlNaVV6UVNVeU1tNTFiV0psY2lVeU1pVXlReVV5TW5aaGJIVmxKVEl5SlROQkpUSXlKVEl5SlRkRUpUSkRKVGRDSlRJeWJtRnRaU1V5TWlVelFTVXlNaVZGTlNVNU1DVTRSQ1ZGTnlWQk55VkNNQ1V5TWlVeVF5VXlNbWxrSlRJeUpUTkJKVEl5YzBObVVFOW9ZVnB3WWpjME1ERTJNeVV5TWlVeVF5VXlNbU5oZEdWbmIzSjVKVEl5SlROQkpUSXlaR1ZtWVhWc2RDVXlNaVV5UXlVeU1uUjVjR1VsTWpJbE0wRWxNakp6ZEhKcGJtY2xNaklsTWtNbE1qSjJZV3gxWlNVeU1pVXpRU1V5TWlVeU1pVTNSQ1V5UXlVM1FpVXlNbTVoYldVbE1qSWxNMEVsTWpJbFJUWWxPRGtsT0RBbFJUWWxPVU1sT0RrbFJUZ2xPREFsT0RVbE1qSWxNa01sTWpKcFpDVXlNaVV6UVNVeU1rcENWM3BLYjFOamFWUTNOVFEyTkRnbE1qSWxNa01sTWpKallYUmxaMjl5ZVNVeU1pVXpRU1V5TW1SbFptRjFiSFFsTWpJbE1rTWxNakowZVhCbEpUSXlKVE5CSlRJeWMzUnlhVzVuSlRJeUpUSkRKVEl5ZG1Gc2RXVWxNaklsTTBFbE1qSWxNaklsTjBRbE1rTWxOMElsTWpKdVlXMWxKVEl5SlROQkpUSXlKVVU0SlVKR0pUbEZKVVUySlRoRkpVRTFKVEl5SlRKREpUSXlhV1FsTWpJbE0wRWxNakozUjFoSlQzZDFZV3BHTnpZMU56ZzJKVEl5SlRKREpUSXlZMkYwWldkdmNua2xNaklsTTBFbE1qSmtaV1poZFd4MEpUSXlKVEpESlRJeWRIbHdaU1V5TWlVelFTVXlNbXhwYm1zbE1qSWxNa01sTWpKMllXeDFaU1V5TWlVelFTVXlNaVV5TWlVM1JDVXlReVUzUWlVeU1tNWhiV1VsTWpJbE0wRWxNaklsUlRRbFFrVWxRa1lsUlRjbFFVTWxRa0VsTWpJbE1rTWxNakpwWkNVeU1pVXpRU1V5TWtaNlZIbE5WRTlPVFZNNU9URXdNakFsTWpJbE1rTWxNakpqWVhSbFoyOXllU1V5TWlVelFTVXlNbVJsWm1GMWJIUWxNaklsTWtNbE1qSjBlWEJsSlRJeUpUTkJKVEl5YzNSeWFXNW5KVEl5SlRKREpUSXlkbUZzZFdVbE1qSWxNMEVsTWpJbE1qSWxOMFFsTlVRbE1rTWxNakp3Y205d2N5VXlNaVV6UVNVM1FpVXlNbnBwYm1SbGVDVXlNaVV6UVRjeEpUSkRKVEl5ZHlVeU1pVXpRVEUwTVNVeVF5VXlNbWdsTWpJbE0wRTBPU1V5UXlVeU1uZ2xNaklsTTBFM05qVXVORFUwTlRRMU5EVTBOVFExTmlVeVF5VXlNbmtsTWpJbE0wRXpPRFl1TXpFNE1UZ3hPREU0TVRneE16WWxNa01sTWpKaGJtZHNaU1V5TWlVelFUQWxOMFFsTWtNbE1qSndZWFJvSlRJeUpUTkJKVFZDSlRkQ0pUSXlZV04wYVc5dWN5VXlNaVV6UVNVMVFpVTNRaVV5TW5nbE1qSWxNMEVsTWpJd0pUSXlKVEpESlRJeVlXTjBhVzl1SlRJeUpUTkJKVEl5Ylc5MlpTVXlNaVV5UXlVeU1ua2xNaklsTTBFbE1qSXdKVEl5SlRkRUpUSkRKVGRDSlRJeWVDVXlNaVV6UVNVeU1uY2xNaklsTWtNbE1qSmhZM1JwYjI0bE1qSWxNMEVsTWpKc2FXNWxKVEl5SlRKREpUSXllU1V5TWlVelFTVXlNakFsTWpJbE4wUWxNa01sTjBJbE1qSjRKVEl5SlROQkpUSXlkeVV5TWlVeVF5VXlNbUZqZEdsdmJpVXlNaVV6UVNVeU1teHBibVVsTWpJbE1rTWxNako1SlRJeUpUTkJKVEl5YUNVeU1pVTNSQ1V5UXlVM1FpVXlNbmdsTWpJbE0wRWxNakl3SlRJeUpUSkRKVEl5WVdOMGFXOXVKVEl5SlROQkpUSXliR2x1WlNVeU1pVXlReVV5TW5rbE1qSWxNMEVsTWpKb0pUSXlKVGRFSlRKREpUZENKVEl5WVdOMGFXOXVKVEl5SlROQkpUSXlZMnh2YzJVbE1qSWxOMFFsTlVRbE4wUWxOVVFsTWtNbE1qSnNhVzVsVTNSNWJHVWxNaklsTTBFbE4wSWxNakpzYVc1bFYybGtkR2dsTWpJbE0wRXdKVGRFSlRKREpUSXlZMmhwYkdSeVpXNGxNaklsTTBFbE5VSWxOVVFsTWtNbE1qSnlaWE5wZW1WRWFYSWxNaklsTTBFbE5VSWxNakowYkNVeU1pVXlReVV5TW5SeUpUSXlKVEpESlRJeVluSWxNaklsTWtNbE1qSmliQ1V5TWlVMVJDVXlReVV5TW01aGJXVWxNaklsTTBFbE1qSnlaV04wWVc1bmJHVWxNaklsTWtNbE1qSm1hV3hzVTNSNWJHVWxNaklsTTBFbE4wSWxNakpqYjJ4dmNpVXlNaVV6UVNVeU1qUTFKVEpETVRFd0pUSkRNakF4SlRJeUpUSkRKVEl5ZEhsd1pTVXlNaVV6UVNVeU1uTnZiR2xrSlRJeUpUZEVKVEpESlRJeVlYUjBjbWxpZFhSbEpUSXlKVE5CSlRkQ0pUSXlZMjl1ZEdGcGJtVnlKVEl5SlROQlptRnNjMlVsTWtNbE1qSnliM1JoZEdGaWJHVWxNaklsTTBGMGNuVmxKVEpESlRJeWRtbHphV0pzWlNVeU1pVXpRWFJ5ZFdVbE1rTWxNakpqYjJ4c1lYQnpZV0pzWlNVeU1pVXpRV1poYkhObEpUSkRKVEl5WTI5c2JHRndjMlZrSlRJeUpUTkJabUZzYzJVbE1rTWxNakpzYVc1cllXSnNaU1V5TWlVelFYUnlkV1VsTWtNbE1qSnRZWEpyWlhKUFptWnpaWFFsTWpJbE0wRTFKVGRFSlRKREpUSXlhV1FsTWpJbE0wRWxNakp1UldoWWVXeFRaMU5rTlRNME1UazVKVEl5SlRKREpUSXlZMkYwWldkdmNua2xNaklsTTBFbE1qSmlZWE5wWXlVeU1pVXlReVV5TW14dlkydGxaQ1V5TWlVelFXWmhiSE5sSlRKREpUSXlaM0p2ZFhBbE1qSWxNMEVsTWpJbE1qSWxOMFFsTWtNbE1qSjJha2xhZEZwbmJsWlRPRFl6TWpFMUpUSXlKVE5CSlRkQ0pUSXljR0Z5Wlc1MEpUSXlKVE5CSlRJeUpUSXlKVEpESlRJeWJHbHVheVV5TWlVelFTVXlNaVV5TWlVeVF5VXlNbk5vWVhCbFUzUjViR1VsTWpJbE0wRWxOMElsTWpKaGJIQm9ZU1V5TWlVelFURWxOMFFsTWtNbE1qSjBaWGgwUW14dlkyc2xNaklsTTBFbE5VSWxOMElsTWpKd2IzTnBkR2x2YmlVeU1pVXpRU1UzUWlVeU1uY2xNaklsTTBFbE1qSjNMVEl3SlRJeUpUSkRKVEl5YUNVeU1pVXpRU1V5TW1nbE1qSWxNa01sTWpKNEpUSXlKVE5CTVRBbE1rTWxNako1SlRJeUpUTkJNQ1UzUkNVeVF5VXlNblJsZUhRbE1qSWxNMEVsTWpKdWIzUnBZMlVsTWpJbE4wUWxOVVFsTWtNbE1qSmhibU5vYjNKekpUSXlKVE5CSlRWQ0pUZENKVEl5ZUNVeU1pVXpRU1V5TW5jbE1rWXlKVEl5SlRKREpUSXllU1V5TWlVelFTVXlNakFsTWpJbE4wUWxNa01sTjBJbE1qSjRKVEl5SlROQkpUSXlkeVV5UmpJbE1qSWxNa01sTWpKNUpUSXlKVE5CSlRJeWFDVXlNaVUzUkNVeVF5VTNRaVV5TW5nbE1qSWxNMEVsTWpJd0pUSXlKVEpESlRJeWVTVXlNaVV6UVNVeU1tZ2xNa1l5SlRJeUpUZEVKVEpESlRkQ0pUSXllQ1V5TWlVelFTVXlNbmNsTWpJbE1rTWxNako1SlRJeUpUTkJKVEl5YUNVeVJqSWxNaklsTjBRbE5VUWxNa01sTWpKbWIyNTBVM1I1YkdVbE1qSWxNMEVsTjBJbE1qSmpiMnh2Y2lVeU1pVXpRU1V5TWpJMU5TVXlRekkxTlNVeVF6STFOU1V5TWlVeVF5VXlNbk5wZW1VbE1qSWxNMEV4T0NVM1JDVXlReVV5TW5ScGRHeGxKVEl5SlROQkpUSXlKVVUzSlRsR0pVRTVKVVUxSlVKRUpVRXlKVEl5SlRKREpUSXlaR0YwWVVGMGRISnBZblYwWlhNbE1qSWxNMEVsTlVJbE4wSWxNakp1WVcxbEpUSXlKVE5CSlRJeUpVVTFKVUpCSlRoR0pVVTFKVGhHSlVJM0pUSXlKVEpESlRJeWFXUWxNaklsTTBFbE1qSlFWM0ZwV1VWeFZVNTBNVFEwT1RjMEpUSXlKVEpESlRJeVkyRjBaV2R2Y25rbE1qSWxNMEVsTWpKa1pXWmhkV3gwSlRJeUpUSkRKVEl5ZEhsd1pTVXlNaVV6UVNVeU1tNTFiV0psY2lVeU1pVXlReVV5TW5aaGJIVmxKVEl5SlROQkpUSXlKVEl5SlRkRUpUSkRKVGRDSlRJeWJtRnRaU1V5TWlVelFTVXlNaVZGTlNVNU1DVTRSQ1ZGTnlWQk55VkNNQ1V5TWlVeVF5VXlNbWxrSlRJeUpUTkJKVEl5V0d4MGMwVldka2xOUlRBeU1EWTVOeVV5TWlVeVF5VXlNbU5oZEdWbmIzSjVKVEl5SlROQkpUSXlaR1ZtWVhWc2RDVXlNaVV5UXlVeU1uUjVjR1VsTWpJbE0wRWxNakp6ZEhKcGJtY2xNaklsTWtNbE1qSjJZV3gxWlNVeU1pVXpRU1V5TWlVeU1pVTNSQ1V5UXlVM1FpVXlNbTVoYldVbE1qSWxNMEVsTWpJbFJUWWxPRGtsT0RBbFJUWWxPVU1sT0RrbFJUZ2xPREFsT0RVbE1qSWxNa01sTWpKcFpDVXlNaVV6UVNVeU1scHlVVlZPYWtsdlZHYzNOamc0T1RJbE1qSWxNa01sTWpKallYUmxaMjl5ZVNVeU1pVXpRU1V5TW1SbFptRjFiSFFsTWpJbE1rTWxNakowZVhCbEpUSXlKVE5CSlRJeWMzUnlhVzVuSlRJeUpUSkRKVEl5ZG1Gc2RXVWxNaklsTTBFbE1qSWxNaklsTjBRbE1rTWxOMElsTWpKdVlXMWxKVEl5SlROQkpUSXlKVVU0SlVKR0pUbEZKVVUySlRoRkpVRTFKVEl5SlRKREpUSXlhV1FsTWpJbE0wRWxNakpVZVhkT1UwSkpla1ZMT1RNMk1qSTBKVEl5SlRKREpUSXlZMkYwWldkdmNua2xNaklsTTBFbE1qSmtaV1poZFd4MEpUSXlKVEpESlRJeWRIbHdaU1V5TWlVelFTVXlNbXhwYm1zbE1qSWxNa01sTWpKMllXeDFaU1V5TWlVelFTVXlNaVV5TWlVM1JDVXlReVUzUWlVeU1tNWhiV1VsTWpJbE0wRWxNaklsUlRRbFFrVWxRa1lsUlRjbFFVTWxRa0VsTWpJbE1rTWxNakpwWkNVeU1pVXpRU1V5TWxKemNFOUlkWEJpVjJvNE5EUXdNRFlsTWpJbE1rTWxNakpqWVhSbFoyOXllU1V5TWlVelFTVXlNbVJsWm1GMWJIUWxNaklsTWtNbE1qSjBlWEJsSlRJeUpUTkJKVEl5YzNSeWFXNW5KVEl5SlRKREpUSXlkbUZzZFdVbE1qSWxNMEVsTWpJbE1qSWxOMFFsTlVRbE1rTWxNakp3Y205d2N5VXlNaVV6UVNVM1FpVXlNbnBwYm1SbGVDVXlNaVV6UVRjeUpUSkRKVEl5ZHlVeU1pVXpRVEUwTVNVeVF5VXlNbWdsTWpJbE0wRTBPU1V5UXlVeU1uZ2xNaklsTTBFNU9ESXVOemcwTnpFek5UQXpPVEkyTVNVeVF5VXlNbmtsTWpJbE0wRTFOREl1TnpFNU5ESTVNalF5T0RVeU5TVXlReVV5TW1GdVoyeGxKVEl5SlROQk1DVTNSQ1V5UXlVeU1uQmhkR2dsTWpJbE0wRWxOVUlsTjBJbE1qSmhZM1JwYjI1ekpUSXlKVE5CSlRWQ0pUZENKVEl5ZUNVeU1pVXpRU1V5TWpBbE1qSWxNa01sTWpKaFkzUnBiMjRsTWpJbE0wRWxNakp0YjNabEpUSXlKVEpESlRJeWVTVXlNaVV6UVNVeU1qQWxNaklsTjBRbE1rTWxOMElsTWpKNEpUSXlKVE5CSlRJeWR5VXlNaVV5UXlVeU1tRmpkR2x2YmlVeU1pVXpRU1V5TW14cGJtVWxNaklsTWtNbE1qSjVKVEl5SlROQkpUSXlNQ1V5TWlVM1JDVXlReVUzUWlVeU1uZ2xNaklsTTBFbE1qSjNKVEl5SlRKREpUSXlZV04wYVc5dUpUSXlKVE5CSlRJeWJHbHVaU1V5TWlVeVF5VXlNbmtsTWpJbE0wRWxNakpvSlRJeUpUZEVKVEpESlRkQ0pUSXllQ1V5TWlVelFTVXlNakFsTWpJbE1rTWxNakpoWTNScGIyNGxNaklsTTBFbE1qSnNhVzVsSlRJeUpUSkRKVEl5ZVNVeU1pVXpRU1V5TW1nbE1qSWxOMFFsTWtNbE4wSWxNakpoWTNScGIyNGxNaklsTTBFbE1qSmpiRzl6WlNVeU1pVTNSQ1UxUkNVM1JDVTFSQ1V5UXlVeU1teHBibVZUZEhsc1pTVXlNaVV6UVNVM1FpVXlNbXhwYm1WWGFXUjBhQ1V5TWlVelFUQWxOMFFsTWtNbE1qSmphR2xzWkhKbGJpVXlNaVV6UVNVMVFpVTFSQ1V5UXlVeU1uSmxjMmw2WlVScGNpVXlNaVV6UVNVMVFpVXlNblJzSlRJeUpUSkRKVEl5ZEhJbE1qSWxNa01sTWpKaWNpVXlNaVV5UXlVeU1tSnNKVEl5SlRWRUpUSkRKVEl5Ym1GdFpTVXlNaVV6UVNVeU1uSmxZM1JoYm1kc1pTVXlNaVV5UXlVeU1tWnBiR3hUZEhsc1pTVXlNaVV6UVNVM1FpVXlNbU52Ykc5eUpUSXlKVE5CSlRJeU5EVWxNa014TVRBbE1rTXlNREVsTWpJbE1rTWxNakowZVhCbEpUSXlKVE5CSlRJeWMyOXNhV1FsTWpJbE4wUWxNa01sTWpKaGRIUnlhV0oxZEdVbE1qSWxNMEVsTjBJbE1qSmpiMjUwWVdsdVpYSWxNaklsTTBGbVlXeHpaU1V5UXlVeU1uSnZkR0YwWVdKc1pTVXlNaVV6UVhSeWRXVWxNa01sTWpKMmFYTnBZbXhsSlRJeUpUTkJkSEoxWlNVeVF5VXlNbU52Ykd4aGNITmhZbXhsSlRJeUpUTkJabUZzYzJVbE1rTWxNakpqYjJ4c1lYQnpaV1FsTWpJbE0wRm1ZV3h6WlNVeVF5VXlNbXhwYm10aFlteGxKVEl5SlROQmRISjFaU1V5UXlVeU1tMWhjbXRsY2s5bVpuTmxkQ1V5TWlVelFUVWxOMFFsTWtNbE1qSnBaQ1V5TWlVelFTVXlNblpxU1ZwMFdtZHVWbE00TmpNeU1UVWxNaklsTWtNbE1qSmpZWFJsWjI5eWVTVXlNaVV6UVNVeU1tSmhjMmxqSlRJeUpUSkRKVEl5Ykc5amEyVmtKVEl5SlROQlptRnNjMlVsTWtNbE1qSm5jbTkxY0NVeU1pVXpRU1V5TWlVeU1pVTNSQ1V5UXlVeU1ucG1lV2xQUVdad1QxWTVOVGd5TlRnbE1qSWxNMEVsTjBJbE1qSndZWEpsYm5RbE1qSWxNMEVsTWpJbE1qSWxNa01sTWpKc2FXNXJKVEl5SlROQkpUSXlKVEl5SlRKREpUSXljMmhoY0dWVGRIbHNaU1V5TWlVelFTVTNRaVV5TW1Gc2NHaGhKVEl5SlROQk1TVTNSQ1V5UXlVeU1uUmxlSFJDYkc5amF5VXlNaVV6UVNVMVFpVTNRaVV5TW5CdmMybDBhVzl1SlRJeUpUTkJKVGRDSlRJeWR5VXlNaVV6UVNVeU1uY3RNakFsTWpJbE1rTWxNakpvSlRJeUpUTkJKVEl5YUNVeU1pVXlReVV5TW5nbE1qSWxNMEV4TUNVeVF5VXlNbmtsTWpJbE0wRXdKVGRFSlRKREpUSXlkR1Y0ZENVeU1pVXpRU1V5TW5OMGRXUmxiblFsTWpJbE4wUWxOVVFsTWtNbE1qSmhibU5vYjNKekpUSXlKVE5CSlRWQ0pUZENKVEl5ZUNVeU1pVXpRU1V5TW5jbE1rWXlKVEl5SlRKREpUSXllU1V5TWlVelFTVXlNakFsTWpJbE4wUWxNa01sTjBJbE1qSjRKVEl5SlROQkpUSXlkeVV5UmpJbE1qSWxNa01sTWpKNUpUSXlKVE5CSlRJeWFDVXlNaVUzUkNVeVF5VTNRaVV5TW5nbE1qSWxNMEVsTWpJd0pUSXlKVEpESlRJeWVTVXlNaVV6UVNVeU1tZ2xNa1l5SlRJeUpUZEVKVEpESlRkQ0pUSXllQ1V5TWlVelFTVXlNbmNsTWpJbE1rTWxNako1SlRJeUpUTkJKVEl5YUNVeVJqSWxNaklsTjBRbE5VUWxNa01sTWpKbWIyNTBVM1I1YkdVbE1qSWxNMEVsTjBJbE1qSmpiMnh2Y2lVeU1pVXpRU1V5TWpJMU5TVXlRekkxTlNVeVF6STFOU1V5TWlVeVF5VXlNbk5wZW1VbE1qSWxNMEV4T0NVM1JDVXlReVV5TW5ScGRHeGxKVEl5SlROQkpUSXlKVVUzSlRsR0pVRTVKVVUxSlVKRUpVRXlKVEl5SlRKREpUSXlaR0YwWVVGMGRISnBZblYwWlhNbE1qSWxNMEVsTlVJbE4wSWxNakp1WVcxbEpUSXlKVE5CSlRJeUpVVTFKVUpCSlRoR0pVVTFKVGhHSlVJM0pUSXlKVEpESlRJeWFXUWxNaklsTTBFbE1qSmpiV054UkhCV1RsTnpNVFF4TnpJeUpUSXlKVEpESlRJeVkyRjBaV2R2Y25rbE1qSWxNMEVsTWpKa1pXWmhkV3gwSlRJeUpUSkRKVEl5ZEhsd1pTVXlNaVV6UVNVeU1tNTFiV0psY2lVeU1pVXlReVV5TW5aaGJIVmxKVEl5SlROQkpUSXlKVEl5SlRkRUpUSkRKVGRDSlRJeWJtRnRaU1V5TWlVelFTVXlNaVZGTlNVNU1DVTRSQ1ZGTnlWQk55VkNNQ1V5TWlVeVF5VXlNbWxrSlRJeUpUTkJKVEl5UzNOSVMzVm9RVkJ5VlRFd05UZ3pPQ1V5TWlVeVF5VXlNbU5oZEdWbmIzSjVKVEl5SlROQkpUSXlaR1ZtWVhWc2RDVXlNaVV5UXlVeU1uUjVjR1VsTWpJbE0wRWxNakp6ZEhKcGJtY2xNaklsTWtNbE1qSjJZV3gxWlNVeU1pVXpRU1V5TWlVeU1pVTNSQ1V5UXlVM1FpVXlNbTVoYldVbE1qSWxNMEVsTWpJbFJUWWxPRGtsT0RBbFJUWWxPVU1sT0RrbFJUZ2xPREFsT0RVbE1qSWxNa01sTWpKcFpDVXlNaVV6UVNVeU1sZDVXbGhpWWxWR1NWTTRNakF5TnpFbE1qSWxNa01sTWpKallYUmxaMjl5ZVNVeU1pVXpRU1V5TW1SbFptRjFiSFFsTWpJbE1rTWxNakowZVhCbEpUSXlKVE5CSlRJeWMzUnlhVzVuSlRJeUpUSkRKVEl5ZG1Gc2RXVWxNaklsTTBFbE1qSWxNaklsTjBRbE1rTWxOMElsTWpKdVlXMWxKVEl5SlROQkpUSXlKVVU0SlVKR0pUbEZKVVUySlRoRkpVRTFKVEl5SlRKREpUSXlhV1FsTWpJbE0wRWxNakpxVEcxUmJXbDNTV1pKTlRnM05EZzVKVEl5SlRKREpUSXlZMkYwWldkdmNua2xNaklsTTBFbE1qSmtaV1poZFd4MEpUSXlKVEpESlRJeWRIbHdaU1V5TWlVelFTVXlNbXhwYm1zbE1qSWxNa01sTWpKMllXeDFaU1V5TWlVelFTVXlNaVV5TWlVM1JDVXlReVUzUWlVeU1tNWhiV1VsTWpJbE0wRWxNaklsUlRRbFFrVWxRa1lsUlRjbFFVTWxRa0VsTWpJbE1rTWxNakpwWkNVeU1pVXpRU1V5TW5OeGNrdFhSbUZLWlU4ME9EY3lNREVsTWpJbE1rTWxNakpqWVhSbFoyOXllU1V5TWlVelFTVXlNbVJsWm1GMWJIUWxNaklsTWtNbE1qSjBlWEJsSlRJeUpUTkJKVEl5YzNSeWFXNW5KVEl5SlRKREpUSXlkbUZzZFdVbE1qSWxNMEVsTWpJbE1qSWxOMFFsTlVRbE1rTWxNakp3Y205d2N5VXlNaVV6UVNVM1FpVXlNbnBwYm1SbGVDVXlNaVV6UVRjekpUSkRKVEl5ZHlVeU1pVXpRVEUwTVNVeVF5VXlNbWdsTWpJbE0wRTBPU1V5UXlVeU1uZ2xNaklsTTBFNU9ESXVOemcwTnpFek5UQXpPVEkyTVNVeVF5VXlNbmtsTWpJbE0wRTBOekF1T0RBNU5qSTFNekF6T1RVekpUSkRKVEl5WVc1bmJHVWxNaklsTTBFd0pUZEVKVEpESlRJeWNHRjBhQ1V5TWlVelFTVTFRaVUzUWlVeU1tRmpkR2x2Ym5NbE1qSWxNMEVsTlVJbE4wSWxNako0SlRJeUpUTkJKVEl5TUNVeU1pVXlReVV5TW1GamRHbHZiaVV5TWlVelFTVXlNbTF2ZG1VbE1qSWxNa01sTWpKNUpUSXlKVE5CSlRJeU1DVXlNaVUzUkNVeVF5VTNRaVV5TW5nbE1qSWxNMEVsTWpKM0pUSXlKVEpESlRJeVlXTjBhVzl1SlRJeUpUTkJKVEl5YkdsdVpTVXlNaVV5UXlVeU1ua2xNaklsTTBFbE1qSXdKVEl5SlRkRUpUSkRKVGRDSlRJeWVDVXlNaVV6UVNVeU1uY2xNaklsTWtNbE1qSmhZM1JwYjI0bE1qSWxNMEVsTWpKc2FXNWxKVEl5SlRKREpUSXllU1V5TWlVelFTVXlNbWdsTWpJbE4wUWxNa01sTjBJbE1qSjRKVEl5SlROQkpUSXlNQ1V5TWlVeVF5VXlNbUZqZEdsdmJpVXlNaVV6UVNVeU1teHBibVVsTWpJbE1rTWxNako1SlRJeUpUTkJKVEl5YUNVeU1pVTNSQ1V5UXlVM1FpVXlNbUZqZEdsdmJpVXlNaVV6UVNVeU1tTnNiM05sSlRJeUpUZEVKVFZFSlRkRUpUVkVKVEpESlRJeWJHbHVaVk4wZVd4bEpUSXlKVE5CSlRkQ0pUSXliR2x1WlZkcFpIUm9KVEl5SlROQk1DVTNSQ1V5UXlVeU1tTm9hV3hrY21WdUpUSXlKVE5CSlRWQ0pUVkVKVEpESlRJeWNtVnphWHBsUkdseUpUSXlKVE5CSlRWQ0pUSXlkR3dsTWpJbE1rTWxNakowY2lVeU1pVXlReVV5TW1KeUpUSXlKVEpESlRJeVltd2xNaklsTlVRbE1rTWxNakp1WVcxbEpUSXlKVE5CSlRJeWNtVmpkR0Z1WjJ4bEpUSXlKVEpESlRJeVptbHNiRk4wZVd4bEpUSXlKVE5CSlRkQ0pUSXlZMjlzYjNJbE1qSWxNMEVsTWpJME5TVXlRekV4TUNVeVF6SXdNU1V5TWlVeVF5VXlNblI1Y0dVbE1qSWxNMEVsTWpKemIyeHBaQ1V5TWlVM1JDVXlReVV5TW1GMGRISnBZblYwWlNVeU1pVXpRU1UzUWlVeU1tTnZiblJoYVc1bGNpVXlNaVV6UVdaaGJITmxKVEpESlRJeWNtOTBZWFJoWW14bEpUSXlKVE5CZEhKMVpTVXlReVV5TW5acGMybGliR1VsTWpJbE0wRjBjblZsSlRKREpUSXlZMjlzYkdGd2MyRmliR1VsTWpJbE0wRm1ZV3h6WlNVeVF5VXlNbU52Ykd4aGNITmxaQ1V5TWlVelFXWmhiSE5sSlRKREpUSXliR2x1YTJGaWJHVWxNaklsTTBGMGNuVmxKVEpESlRJeWJXRnlhMlZ5VDJabWMyVjBKVEl5SlROQk5TVTNSQ1V5UXlVeU1tbGtKVEl5SlROQkpUSXllbVo1YVU5QlpuQlBWamsxT0RJMU9DVXlNaVV5UXlVeU1tTmhkR1ZuYjNKNUpUSXlKVE5CSlRJeVltRnphV01sTWpJbE1rTWxNakpzYjJOclpXUWxNaklsTTBGbVlXeHpaU1V5UXlVeU1tZHliM1Z3SlRJeUpUTkJKVEl5SlRJeUpUZEVKVEpESlRJeWQxWnZWbmRCWmxaUFJ6STBOemN6TXlVeU1pVXpRU1UzUWlVeU1uQmhjbVZ1ZENVeU1pVXpRU1V5TWlVeU1pVXlReVV5TW14cGJtc2xNaklsTTBFbE1qSWxNaklsTWtNbE1qSnphR0Z3WlZOMGVXeGxKVEl5SlROQkpUZENKVEl5WVd4d2FHRWxNaklsTTBFeEpUZEVKVEpESlRJeWRHVjRkRUpzYjJOckpUSXlKVE5CSlRWQ0pUZENKVEl5Y0c5emFYUnBiMjRsTWpJbE0wRWxOMElsTWpKM0pUSXlKVE5CSlRJeWR5MHlNQ1V5TWlVeVF5VXlNbWdsTWpJbE0wRWxNakpvSlRJeUpUSkRKVEl5ZUNVeU1pVXpRVEV3SlRKREpUSXllU1V5TWlVelFUQWxOMFFsTWtNbE1qSjBaWGgwSlRJeUpUTkJKVEl5ZEdGeVoyVjBKVEl5SlRkRUpUVkVKVEpESlRJeVlXNWphRzl5Y3lVeU1pVXpRU1UxUWlVM1FpVXlNbmdsTWpJbE0wRWxNakozSlRKR01pVXlNaVV5UXlVeU1ua2xNaklsTTBFbE1qSXdKVEl5SlRkRUpUSkRKVGRDSlRJeWVDVXlNaVV6UVNVeU1uY2xNa1l5SlRJeUpUSkRKVEl5ZVNVeU1pVXpRU1V5TW1nbE1qSWxOMFFsTWtNbE4wSWxNako0SlRJeUpUTkJKVEl5TUNVeU1pVXlReVV5TW5rbE1qSWxNMEVsTWpKb0pUSkdNaVV5TWlVM1JDVXlReVUzUWlVeU1uZ2xNaklsTTBFbE1qSjNKVEl5SlRKREpUSXllU1V5TWlVelFTVXlNbWdsTWtZeUpUSXlKVGRFSlRWRUpUSkRKVEl5Wm05dWRGTjBlV3hsSlRJeUpUTkJKVGRDSlRJeVkyOXNiM0lsTWpJbE0wRWxNakl5TlRVbE1rTXlOVFVsTWtNeU5UVWxNaklsTWtNbE1qSnphWHBsSlRJeUpUTkJNVGdsTjBRbE1rTWxNakowYVhSc1pTVXlNaVV6UVNVeU1pVkZOeVU1UmlWQk9TVkZOU1ZDUkNWQk1pVXlNaVV5UXlVeU1tUmhkR0ZCZEhSeWFXSjFkR1Z6SlRJeUpUTkJKVFZDSlRkQ0pUSXlibUZ0WlNVeU1pVXpRU1V5TWlWRk5TVkNRU1U0UmlWRk5TVTRSaVZDTnlVeU1pVXlReVV5TW1sa0pUSXlKVE5CSlRJeWNreHNTRzF0YzJWdFVqZzBPVFEzTVNVeU1pVXlReVV5TW1OaGRHVm5iM0o1SlRJeUpUTkJKVEl5WkdWbVlYVnNkQ1V5TWlVeVF5VXlNblI1Y0dVbE1qSWxNMEVsTWpKdWRXMWlaWElsTWpJbE1rTWxNakoyWVd4MVpTVXlNaVV6UVNVeU1pVXlNaVUzUkNVeVF5VTNRaVV5TW01aGJXVWxNaklsTTBFbE1qSWxSVFVsT1RBbE9FUWxSVGNsUVRjbFFqQWxNaklsTWtNbE1qSnBaQ1V5TWlVelFTVXlNazF3VldKNFRtRjZibGcxT0RFMk9UZ2xNaklsTWtNbE1qSmpZWFJsWjI5eWVTVXlNaVV6UVNVeU1tUmxabUYxYkhRbE1qSWxNa01sTWpKMGVYQmxKVEl5SlROQkpUSXljM1J5YVc1bkpUSXlKVEpESlRJeWRtRnNkV1VsTWpJbE0wRWxNaklsTWpJbE4wUWxNa01sTjBJbE1qSnVZVzFsSlRJeUpUTkJKVEl5SlVVMkpUZzVKVGd3SlVVMkpUbERKVGc1SlVVNEpUZ3dKVGcxSlRJeUpUSkRKVEl5YVdRbE1qSWxNMEVsTWpKMVlWSjNka2w0WTNKME16SXdORFF5SlRJeUpUSkRKVEl5WTJGMFpXZHZjbmtsTWpJbE0wRWxNakprWldaaGRXeDBKVEl5SlRKREpUSXlkSGx3WlNVeU1pVXpRU1V5TW5OMGNtbHVaeVV5TWlVeVF5VXlNblpoYkhWbEpUSXlKVE5CSlRJeUpUSXlKVGRFSlRKREpUZENKVEl5Ym1GdFpTVXlNaVV6UVNVeU1pVkZPQ1ZDUmlVNVJTVkZOaVU0UlNWQk5TVXlNaVV5UXlVeU1tbGtKVEl5SlROQkpUSXljMWhaYm5Wa2JIbFhlVFkyTkRZMk15VXlNaVV5UXlVeU1tTmhkR1ZuYjNKNUpUSXlKVE5CSlRJeVpHVm1ZWFZzZENVeU1pVXlReVV5TW5SNWNHVWxNaklsTTBFbE1qSnNhVzVySlRJeUpUSkRKVEl5ZG1Gc2RXVWxNaklsTTBFbE1qSWxNaklsTjBRbE1rTWxOMElsTWpKdVlXMWxKVEl5SlROQkpUSXlKVVUwSlVKRkpVSkdKVVUzSlVGREpVSkJKVEl5SlRKREpUSXlhV1FsTWpJbE0wRWxNakpQVkZwVlIwTkhiR0pXTVRJNU5UY3lKVEl5SlRKREpUSXlZMkYwWldkdmNua2xNaklsTTBFbE1qSmtaV1poZFd4MEpUSXlKVEpESlRJeWRIbHdaU1V5TWlVelFTVXlNbk4wY21sdVp5VXlNaVV5UXlVeU1uWmhiSFZsSlRJeUpUTkJKVEl5SlRJeUpUZEVKVFZFSlRKREpUSXljSEp2Y0hNbE1qSWxNMEVsTjBJbE1qSjZhVzVrWlhnbE1qSWxNMEUzTkNVeVF5VXlNbmNsTWpJbE0wRXhOREVsTWtNbE1qSm9KVEl5SlROQk5Ea2xNa01sTWpKNEpUSXlKVE5CTlRjMkpUSkRKVEl5ZVNVeU1pVXpRVE00Tmk0ek1UZ3hPREU0TVRneE9ERTJOQ1V5UXlVeU1tRnVaMnhsSlRJeUpUTkJNQ1UzUkNVeVF5VXlNbkJoZEdnbE1qSWxNMEVsTlVJbE4wSWxNakpoWTNScGIyNXpKVEl5SlROQkpUVkNKVGRDSlRJeWVDVXlNaVV6UVNVeU1qQWxNaklsTWtNbE1qSmhZM1JwYjI0bE1qSWxNMEVsTWpKdGIzWmxKVEl5SlRKREpUSXllU1V5TWlVelFTVXlNakFsTWpJbE4wUWxNa01sTjBJbE1qSjRKVEl5SlROQkpUSXlkeVV5TWlVeVF5VXlNbUZqZEdsdmJpVXlNaVV6UVNVeU1teHBibVVsTWpJbE1rTWxNako1SlRJeUpUTkJKVEl5TUNVeU1pVTNSQ1V5UXlVM1FpVXlNbmdsTWpJbE0wRWxNakozSlRJeUpUSkRKVEl5WVdOMGFXOXVKVEl5SlROQkpUSXliR2x1WlNVeU1pVXlReVV5TW5rbE1qSWxNMEVsTWpKb0pUSXlKVGRFSlRKREpUZENKVEl5ZUNVeU1pVXpRU1V5TWpBbE1qSWxNa01sTWpKaFkzUnBiMjRsTWpJbE0wRWxNakpzYVc1bEpUSXlKVEpESlRJeWVTVXlNaVV6UVNVeU1tZ2xNaklsTjBRbE1rTWxOMElsTWpKaFkzUnBiMjRsTWpJbE0wRWxNakpqYkc5elpTVXlNaVUzUkNVMVJDVTNSQ1UxUkNVeVF5VXlNbXhwYm1WVGRIbHNaU1V5TWlVelFTVTNRaVV5TW14cGJtVlhhV1IwYUNVeU1pVXpRVEFsTjBRbE1rTWxNakpqYUdsc1pISmxiaVV5TWlVelFTVTFRaVUxUkNVeVF5VXlNbkpsYzJsNlpVUnBjaVV5TWlVelFTVTFRaVV5TW5Sc0pUSXlKVEpESlRJeWRISWxNaklsTWtNbE1qSmljaVV5TWlVeVF5VXlNbUpzSlRJeUpUVkVKVEpESlRJeWJtRnRaU1V5TWlVelFTVXlNbkpsWTNSaGJtZHNaU1V5TWlVeVF5VXlNbVpwYkd4VGRIbHNaU1V5TWlVelFTVTNRaVV5TW1OdmJHOXlKVEl5SlROQkpUSXlORFVsTWtNeE1UQWxNa015TURFbE1qSWxNa01sTWpKMGVYQmxKVEl5SlROQkpUSXljMjlzYVdRbE1qSWxOMFFsTWtNbE1qSmhkSFJ5YVdKMWRHVWxNaklsTTBFbE4wSWxNakpqYjI1MFlXbHVaWElsTWpJbE0wRm1ZV3h6WlNVeVF5VXlNbkp2ZEdGMFlXSnNaU1V5TWlVelFYUnlkV1VsTWtNbE1qSjJhWE5wWW14bEpUSXlKVE5CZEhKMVpTVXlReVV5TW1OdmJHeGhjSE5oWW14bEpUSXlKVE5CWm1Gc2MyVWxNa01sTWpKamIyeHNZWEJ6WldRbE1qSWxNMEZtWVd4elpTVXlReVV5TW14cGJtdGhZbXhsSlRJeUpUTkJkSEoxWlNVeVF5VXlNbTFoY210bGNrOW1abk5sZENVeU1pVXpRVFVsTjBRbE1rTWxNakpwWkNVeU1pVXpRU1V5TW5kV2IxWjNRV1pXVDBjeU5EYzNNek1sTWpJbE1rTWxNakpqWVhSbFoyOXllU1V5TWlVelFTVXlNbUpoYzJsakpUSXlKVEpESlRJeWJHOWphMlZrSlRJeUpUTkJabUZzYzJVbE1rTWxNakpuY205MWNDVXlNaVV6UVNVeU1pVXlNaVUzUkNVeVF5VXlNbHB2ZWxWWWFteE1TbkV5TURjNU56TWxNaklsTTBFbE4wSWxNakp3WVhKbGJuUWxNaklsTTBFbE1qSWxNaklsTWtNbE1qSnNhVzVySlRJeUpUTkJKVEl5SlRJeUpUSkRKVEl5YzJoaGNHVlRkSGxzWlNVeU1pVXpRU1UzUWlVeU1tRnNjR2hoSlRJeUpUTkJNU1UzUkNVeVF5VXlNblJsZUhSQ2JHOWpheVV5TWlVelFTVTFRaVUzUWlVeU1uQnZjMmwwYVc5dUpUSXlKVE5CSlRkQ0pUSXlkeVV5TWlVelFTVXlNbmN0TWpBbE1qSWxNa01sTWpKb0pUSXlKVE5CSlRJeWFDVXlNaVV5UXlVeU1uZ2xNaklsTTBFeE1DVXlReVV5TW5rbE1qSWxNMEV3SlRkRUpUSkRKVEl5ZEdWNGRDVXlNaVV6UVNVeU1pVkZOQ1ZDUVNWQk5DVkZOQ1ZDUVNVNU1pVkZPU1U0TUNWQ1FpVkZPQ1ZDUlNVNU1TVXlNaVUzUkNVMVJDVXlReVV5TW1GdVkyaHZjbk1sTWpJbE0wRWxOVUlsTjBJbE1qSjRKVEl5SlROQkpUSXlkeVV5UmpJbE1qSWxNa01sTWpKNUpUSXlKVE5CSlRJeU1DVXlNaVUzUkNVeVF5VTNRaVV5TW5nbE1qSWxNMEVsTWpKM0pUSkdNaVV5TWlVeVF5VXlNbmtsTWpJbE0wRWxNakpvSlRJeUpUZEVKVEpESlRkQ0pUSXllQ1V5TWlVelFTVXlNakFsTWpJbE1rTWxNako1SlRJeUpUTkJKVEl5YUNVeVJqSWxNaklsTjBRbE1rTWxOMElsTWpKNEpUSXlKVE5CSlRJeWR5VXlNaVV5UXlVeU1ua2xNaklsTTBFbE1qSm9KVEpHTWlVeU1pVTNSQ1UxUkNVeVF5VXlNbVp2Ym5SVGRIbHNaU1V5TWlVelFTVTNRaVV5TW1OdmJHOXlKVEl5SlROQkpUSXlNalUxSlRKRE1qVTFKVEpETWpVMUpUSXlKVEpESlRJeWMybDZaU1V5TWlVelFURTRKVGRFSlRKREpUSXlkR2wwYkdVbE1qSWxNMEVsTWpJbFJUY2xPVVlsUVRrbFJUVWxRa1FsUVRJbE1qSWxNa01sTWpKa1lYUmhRWFIwY21saWRYUmxjeVV5TWlVelFTVTFRaVUzUWlVeU1tNWhiV1VsTWpJbE0wRWxNaklsUlRVbFFrRWxPRVlsUlRVbE9FWWxRamNsTWpJbE1rTWxNakpwWkNVeU1pVXpRU1V5TWxGU1lsRnNXbTU0Ykd3eE1USXdPRFVsTWpJbE1rTWxNakpqWVhSbFoyOXllU1V5TWlVelFTVXlNbVJsWm1GMWJIUWxNaklsTWtNbE1qSjBlWEJsSlRJeUpUTkJKVEl5Ym5WdFltVnlKVEl5SlRKREpUSXlkbUZzZFdVbE1qSWxNMEVsTWpJbE1qSWxOMFFsTWtNbE4wSWxNakp1WVcxbEpUSXlKVE5CSlRJeUpVVTFKVGt3SlRoRUpVVTNKVUUzSlVJd0pUSXlKVEpESlRJeWFXUWxNaklsTTBFbE1qSjNXRTl5Wm1kcmJHUnlOREl4TURrM0pUSXlKVEpESlRJeVkyRjBaV2R2Y25rbE1qSWxNMEVsTWpKa1pXWmhkV3gwSlRJeUpUSkRKVEl5ZEhsd1pTVXlNaVV6UVNVeU1uTjBjbWx1WnlVeU1pVXlReVV5TW5aaGJIVmxKVEl5SlROQkpUSXlKVEl5SlRkRUpUSkRKVGRDSlRJeWJtRnRaU1V5TWlVelFTVXlNaVZGTmlVNE9TVTRNQ1ZGTmlVNVF5VTRPU1ZGT0NVNE1DVTROU1V5TWlVeVF5VXlNbWxrSlRJeUpUTkJKVEl5WVhkMWVuVndjbEphUnpreU5qRXdOaVV5TWlVeVF5VXlNbU5oZEdWbmIzSjVKVEl5SlROQkpUSXlaR1ZtWVhWc2RDVXlNaVV5UXlVeU1uUjVjR1VsTWpJbE0wRWxNakp6ZEhKcGJtY2xNaklsTWtNbE1qSjJZV3gxWlNVeU1pVXpRU1V5TWlVeU1pVTNSQ1V5UXlVM1FpVXlNbTVoYldVbE1qSWxNMEVsTWpJbFJUZ2xRa1lsT1VVbFJUWWxPRVVsUVRVbE1qSWxNa01sTWpKcFpDVXlNaVV6UVNVeU1sSlZWbk5wYTJ0VFUzY3pOVEExTXpFbE1qSWxNa01sTWpKallYUmxaMjl5ZVNVeU1pVXpRU1V5TW1SbFptRjFiSFFsTWpJbE1rTWxNakowZVhCbEpUSXlKVE5CSlRJeWJHbHVheVV5TWlVeVF5VXlNblpoYkhWbEpUSXlKVE5CSlRJeUpUSXlKVGRFSlRKREpUZENKVEl5Ym1GdFpTVXlNaVV6UVNVeU1pVkZOQ1ZDUlNWQ1JpVkZOeVZCUXlWQ1FTVXlNaVV5UXlVeU1tbGtKVEl5SlROQkpUSXlWSEpOVEhOQ2NGZEVkVGc0T1RZNU55VXlNaVV5UXlVeU1tTmhkR1ZuYjNKNUpUSXlKVE5CSlRJeVpHVm1ZWFZzZENVeU1pVXlReVV5TW5SNWNHVWxNaklsTTBFbE1qSnpkSEpwYm1jbE1qSWxNa01sTWpKMllXeDFaU1V5TWlVelFTVXlNaVV5TWlVM1JDVTFSQ1V5UXlVeU1uQnliM0J6SlRJeUpUTkJKVGRDSlRJeWVtbHVaR1Y0SlRJeUpUTkJOelVsTWtNbE1qSjNKVEl5SlROQk1UUXhKVEpESlRJeWFDVXlNaVV6UVRRNUpUSkRKVEl5ZUNVeU1pVXpRVE0wTkM0M05qRTVNRFEzTmpFNU1EUTRKVEpESlRJeWVTVXlNaVV6UVRNMU1TVXlReVV5TW1GdVoyeGxKVEl5SlROQk1DVTNSQ1V5UXlVeU1uQmhkR2dsTWpJbE0wRWxOVUlsTjBJbE1qSmhZM1JwYjI1ekpUSXlKVE5CSlRWQ0pUZENKVEl5ZUNVeU1pVXpRU1V5TWpBbE1qSWxNa01sTWpKaFkzUnBiMjRsTWpJbE0wRWxNakp0YjNabEpUSXlKVEpESlRJeWVTVXlNaVV6UVNVeU1qQWxNaklsTjBRbE1rTWxOMElsTWpKNEpUSXlKVE5CSlRJeWR5VXlNaVV5UXlVeU1tRmpkR2x2YmlVeU1pVXpRU1V5TW14cGJtVWxNaklsTWtNbE1qSjVKVEl5SlROQkpUSXlNQ1V5TWlVM1JDVXlReVUzUWlVeU1uZ2xNaklsTTBFbE1qSjNKVEl5SlRKREpUSXlZV04wYVc5dUpUSXlKVE5CSlRJeWJHbHVaU1V5TWlVeVF5VXlNbmtsTWpJbE0wRWxNakpvSlRJeUpUZEVKVEpESlRkQ0pUSXllQ1V5TWlVelFTVXlNakFsTWpJbE1rTWxNakpoWTNScGIyNGxNaklsTTBFbE1qSnNhVzVsSlRJeUpUSkRKVEl5ZVNVeU1pVXpRU1V5TW1nbE1qSWxOMFFsTWtNbE4wSWxNakpoWTNScGIyNGxNaklsTTBFbE1qSmpiRzl6WlNVeU1pVTNSQ1UxUkNVM1JDVTFSQ1V5UXlVeU1teHBibVZUZEhsc1pTVXlNaVV6UVNVM1FpVXlNbXhwYm1WWGFXUjBhQ1V5TWlVelFUQWxOMFFsTWtNbE1qSmphR2xzWkhKbGJpVXlNaVV6UVNVMVFpVTFSQ1V5UXlVeU1uSmxjMmw2WlVScGNpVXlNaVV6UVNVMVFpVXlNblJzSlRJeUpUSkRKVEl5ZEhJbE1qSWxNa01sTWpKaWNpVXlNaVV5UXlVeU1tSnNKVEl5SlRWRUpUSkRKVEl5Ym1GdFpTVXlNaVV6UVNVeU1uSmxZM1JoYm1kc1pTVXlNaVV5UXlVeU1tWnBiR3hUZEhsc1pTVXlNaVV6UVNVM1FpVXlNbU52Ykc5eUpUSXlKVE5CSlRJeU5EVWxNa014TVRBbE1rTXlNREVsTWpJbE1rTWxNakowZVhCbEpUSXlKVE5CSlRJeWMyOXNhV1FsTWpJbE4wUWxNa01sTWpKaGRIUnlhV0oxZEdVbE1qSWxNMEVsTjBJbE1qSmpiMjUwWVdsdVpYSWxNaklsTTBGbVlXeHpaU1V5UXlVeU1uSnZkR0YwWVdKc1pTVXlNaVV6UVhSeWRXVWxNa01sTWpKMmFYTnBZbXhsSlRJeUpUTkJkSEoxWlNVeVF5VXlNbU52Ykd4aGNITmhZbXhsSlRJeUpUTkJabUZzYzJVbE1rTWxNakpqYjJ4c1lYQnpaV1FsTWpJbE0wRm1ZV3h6WlNVeVF5VXlNbXhwYm10aFlteGxKVEl5SlROQmRISjFaU1V5UXlVeU1tMWhjbXRsY2s5bVpuTmxkQ1V5TWlVelFUVWxOMFFsTWtNbE1qSnBaQ1V5TWlVelFTVXlNbHB2ZWxWWWFteE1TbkV5TURjNU56TWxNaklsTWtNbE1qSmpZWFJsWjI5eWVTVXlNaVV6UVNVeU1tSmhjMmxqSlRJeUpUSkRKVEl5Ykc5amEyVmtKVEl5SlROQlptRnNjMlVsTWtNbE1qSm5jbTkxY0NVeU1pVXpRU1V5TWlVeU1pVTNSQ1V5UXlVeU1tOWxTM0ZsUWxGVlNVSXhNamN5TVRBbE1qSWxNMEVsTjBJbE1qSnBaQ1V5TWlVelFTVXlNbTlsUzNGbFFsRlZTVUl4TWpjeU1UQWxNaklsTWtNbE1qSnVZVzFsSlRJeUpUTkJKVEl5YkdsdWEyVnlKVEl5SlRKREpUSXlkR1Y0ZENVeU1pVXpRU1V5TWlVeU1pVXlReVV5TW1keWIzVndKVEl5SlROQkpUSXlKVEl5SlRKREpUSXliR2x1YTJWeVZIbHdaU1V5TWlVelFTVXlNbUp5YjJ0bGJpVXlNaVV5UXlVeU1uQnZhVzUwY3lVeU1pVXpRU1UxUWlVM1FpVXlNbmdsTWpJbE0wRTBNVFV1TWpZeE9UQTBOell4T1RBME9DVXlReVV5TW5rbE1qSWxNMEUwTlRFdU56VWxOMFFsTWtNbE4wSWxNako0SlRJeUpUTkJOREUxTGpJMk1Ua3dORGMyTVRrd05EZ2xNa01sTWpKNUpUSXlKVE5CTkRVeExqYzFKVGRFSlRWRUpUSkRKVEl5Ykc5amEyVmtKVEl5SlROQlptRnNjMlVsTWtNbE1qSmtZWFJoUVhSMGNtbGlkWFJsY3lVeU1pVXpRU1UxUWlVMVJDVXlReVV5TW5CeWIzQnpKVEl5SlROQkpUZENKVEl5ZW1sdVpHVjRKVEl5SlROQk56WWxOMFFsTWtNbE1qSnNhVzVsVTNSNWJHVWxNaklsTTBFbE4wSWxOMFFsTWtNbE1qSm1jbTl0SlRJeUpUTkJKVGRDSlRJeWVDVXlNaVV6UVRReE5TNHlOakU1TURRM05qRTVNRFE0SlRKREpUSXllU1V5TWlVelFUVXdNeTQxSlRKREpUSXlZVzVuYkdVbE1qSWxNMEV4TGpVM01EYzVOak15TmpjNU5EZzVOeVV5UXlVeU1tbGtKVEl5SlROQkpUSXlNVFZqT0RFd1ptUTJOalkwTURNbE1qSWxOMFFsTWtNbE1qSjBieVV5TWlVelFTVTNRaVV5TW1sa0pUSXlKVE5CSlRJeVdtOTZWVmhxYkV4S2NUSXdOemszTXlVeU1pVXlReVV5TW5nbE1qSWxNMEUwTVRVdU1qWXhPVEEwTnpZeE9UQTBPQ1V5UXlVeU1ua2xNaklsTTBFME1EQWxNa01sTWpKaGJtZHNaU1V5TWlVelFUUXVOekV5TXpnNE9UZ3dNemcwTmprbE4wUWxNa01sTWpKMFpYaDBRbXh2WTJzbE1qSWxNMEVsTlVJbE5VUWxOMFFsTWtNbE1qSnFVbEZKVlZKQ2VsZHBPVFE0TWpFNUpUSXlKVE5CSlRkQ0pUSXlhV1FsTWpJbE0wRWxNakpxVWxGSlZWSkNlbGRwT1RRNE1qRTVKVEl5SlRKREpUSXlibUZ0WlNVeU1pVXpRU1V5TW14cGJtdGxjaVV5TWlVeVF5VXlNblJsZUhRbE1qSWxNMEVsTWpJbE1qSWxNa01sTWpKbmNtOTFjQ1V5TWlVelFTVXlNaVV5TWlVeVF5VXlNbXhwYm10bGNsUjVjR1VsTWpJbE0wRWxNakppY205clpXNGxNaklsTWtNbE1qSndiMmx1ZEhNbE1qSWxNMEVsTlVJbE4wSWxNako0SlRJeUpUTkJOVE13TGpnNE1EazFNak00TURrMU1qUWxNa01sTWpKNUpUSXlKVE5CTXpjMUxqVWxOMFFsTWtNbE4wSWxNako0SlRJeUpUTkJOVE13TGpnNE1EazFNak00TURrMU1qUWxNa01sTWpKNUpUSXlKVE5CTWpVMExqUXhOamt6TkRNNU16VXhNRGt6SlRkRUpUVkVKVEpESlRJeWJHOWphMlZrSlRJeUpUTkJabUZzYzJVbE1rTWxNakprWVhSaFFYUjBjbWxpZFhSbGN5VXlNaVV6UVNVMVFpVTFSQ1V5UXlVeU1uQnliM0J6SlRJeUpUTkJKVGRDSlRJeWVtbHVaR1Y0SlRJeUpUTkJOemNsTjBRbE1rTWxNakpzYVc1bFUzUjViR1VsTWpJbE0wRWxOMElsTjBRbE1rTWxNakptY205dEpUSXlKVE5CSlRkQ0pUSXllQ1V5TWlVelFUUTROUzQzTmpFNU1EUTNOakU1TURRNEpUSkRKVEl5ZVNVeU1pVXpRVE0zTlM0MUpUSkRKVEl5WVc1bmJHVWxNaklsTTBFekxqRTBNVFU1TWpZMU16VTRPVGM1TXlVeVF5VXlNbWxrSlRJeUpUTkJKVEl5V205NlZWaHFiRXhLY1RJd056azNNeVV5TWlVM1JDVXlReVV5TW5SdkpUSXlKVE5CSlRkQ0pUSXlhV1FsTWpJbE0wRWxNakpxYldGVVRVeGhUbXh3TVRJNE9EYzVKVEl5SlRKREpUSXllQ1V5TWlVelFUVTNOaVV5UXlVeU1ua2xNaklsTTBFeU5UUXVOREUyT1RNME16a3pOVEV3T1RNbE1rTWxNakpoYm1kc1pTVXlNaVV6UVRBbE4wUWxNa01sTWpKMFpYaDBRbXh2WTJzbE1qSWxNMEVsTlVJbE5VUWxOMFFsTWtNbE1qSjZVMHhCYmxaNVdVUkpNREkxT0RFekpUSXlKVE5CSlRkQ0pUSXlhV1FsTWpJbE0wRWxNako2VTB4QmJsWjVXVVJKTURJMU9ERXpKVEl5SlRKREpUSXlibUZ0WlNVeU1pVXpRU1V5TW14cGJtdGxjaVV5TWlVeVF5VXlNblJsZUhRbE1qSWxNMEVsTWpJbE1qSWxNa01sTWpKbmNtOTFjQ1V5TWlVelFTVXlNaVV5TWlVeVF5VXlNbXhwYm10bGNsUjVjR1VsTWpJbE0wRWxNakppY205clpXNGxNaklsTWtNbE1qSndiMmx1ZEhNbE1qSWxNMEVsTlVJbE4wSWxNako0SlRJeUpUTkJOVE13TGpnNE1EazFNak00TURrMU1qUWxNa01sTWpKNUpUSXlKVE5CTXpjMUxqVWxOMFFsTWtNbE4wSWxNako0SlRJeUpUTkJOVE13TGpnNE1EazFNak00TURrMU1qUWxNa01sTWpKNUpUSXlKVE5CTXpNekxqVTVNRGt3T1RBNU1Ea3dPRGtsTjBRbE5VUWxNa01sTWpKc2IyTnJaV1FsTWpJbE0wRm1ZV3h6WlNVeVF5VXlNbVJoZEdGQmRIUnlhV0oxZEdWekpUSXlKVE5CSlRWQ0pUVkVKVEpESlRJeWNISnZjSE1sTWpJbE0wRWxOMElsTWpKNmFXNWtaWGdsTWpJbE0wRTNPU1UzUkNVeVF5VXlNbXhwYm1WVGRIbHNaU1V5TWlVelFTVTNRaVUzUkNVeVF5VXlNbVp5YjIwbE1qSWxNMEVsTjBJbE1qSjRKVEl5SlROQk5EZzFMamMyTVRrd05EYzJNVGt3TkRnbE1rTWxNako1SlRJeUpUTkJNemMxTGpVbE1rTWxNakpoYm1kc1pTVXlNaVV6UVRNdU1UUXhOVGt5TmpVek5UZzVOemt6SlRKREpUSXlhV1FsTWpJbE0wRWxNakphYjNwVldHcHNURXB4TWpBM09UY3pKVEl5SlRkRUpUSkRKVEl5ZEc4bE1qSWxNMEVsTjBJbE1qSnBaQ1V5TWlVelFTVXlNbFpHVDB0bGFrSjVWRXM0Tmpnek1UY2xNaklsTWtNbE1qSjRKVEl5SlROQk5UYzJKVEpESlRJeWVTVXlNaVV6UVRNek15NDFPVEE1TURrd09UQTVNRGc1SlRKREpUSXlZVzVuYkdVbE1qSWxNMEV3SlRkRUpUSkRKVEl5ZEdWNGRFSnNiMk5ySlRJeUpUTkJKVFZDSlRWRUpUZEVKVEpESlRJeWJYQkxjM1J4U1dwT1dUWTNNVGMyT1NVeU1pVXpRU1UzUWlVeU1tbGtKVEl5SlROQkpUSXliWEJMYzNSeFNXcE9XVFkzTVRjMk9TVXlNaVV5UXlVeU1tNWhiV1VsTWpJbE0wRWxNakpzYVc1clpYSWxNaklsTWtNbE1qSjBaWGgwSlRJeUpUTkJKVEl5SlRJeUpUSkRKVEl5WjNKdmRYQWxNaklsTTBFbE1qSWxNaklsTWtNbE1qSnNhVzVyWlhKVWVYQmxKVEl5SlROQkpUSXlZbkp2YTJWdUpUSXlKVEpESlRJeWNHOXBiblJ6SlRJeUpUTkJKVFZDSlRkQ0pUSXllQ1V5TWlVelFUYzBNUzR5TWpjeU56STNNamN5TnpJM0pUSkRKVEl5ZVNVeU1pVXpRVE16TUM0MU9UQTVNRGt3T1RBNU1EZzVKVGRFSlRKREpUZENKVEl5ZUNVeU1pVXpRVGMwTVM0eU1qY3lOekkzTWpjeU56STNKVEpESlRJeWVTVXlNaVV6UVRNek1DNDFPVEE1TURrd09UQTVNRGcwTkNVM1JDVTFSQ1V5UXlVeU1teHZZMnRsWkNVeU1pVXpRV1poYkhObEpUSkRKVEl5WkdGMFlVRjBkSEpwWW5WMFpYTWxNaklsTTBFbE5VSWxOVVFsTWtNbE1qSndjbTl3Y3lVeU1pVXpRU1UzUWlVeU1ucHBibVJsZUNVeU1pVXpRVGd3SlRkRUpUSkRKVEl5YkdsdVpWTjBlV3hsSlRJeUpUTkJKVGRDSlRkRUpUSkRKVEl5Wm5KdmJTVXlNaVV6UVNVM1FpVXlNbmdsTWpJbE0wRTNNVGNsTWtNbE1qSjVKVEl5SlROQk16TXdMalU1TURrd09UQTVNRGt3T0RrbE1rTWxNakpoYm1kc1pTVXlNaVV6UVRNdU1UUXhOVGt5TmpVek5UZzVOemt6SlRKREpUSXlhV1FsTWpJbE0wRWxNakpXUms5TFpXcENlVlJMT0RZNE16RTNKVEl5SlRkRUpUSkRKVEl5ZEc4bE1qSWxNMEVsTjBJbE1qSnBaQ1V5TWlVelFTVXlNa3R2YjFscFkwbG9hV3MzT0RreE5qRWxNaklsTWtNbE1qSjRKVEl5SlROQk56WTFMalExTkRVME5UUTFORFUwTlRVbE1rTWxNako1SlRJeUpUTkJNek13TGpVNU1Ea3dPVEE1TURrd09EUTBKVEpESlRJeVlXNW5iR1VsTWpJbE0wRXdKVGRFSlRKREpUSXlkR1Y0ZEVKc2IyTnJKVEl5SlROQkpUVkNKVFZFSlRkRUpUSkRKVEl5VFVOT2JGWmllbGwyV1RBek9UTTVNQ1V5TWlVelFTVTNRaVV5TW1sa0pUSXlKVE5CSlRJeVRVTk9iRlppZWxsMldUQXpPVE01TUNVeU1pVXlReVV5TW01aGJXVWxNaklsTTBFbE1qSnNhVzVyWlhJbE1qSWxNa01sTWpKMFpYaDBKVEl5SlROQkpUSXlKVEl5SlRKREpUSXlaM0p2ZFhBbE1qSWxNMEVsTWpJbE1qSWxNa01sTWpKc2FXNXJaWEpVZVhCbEpUSXlKVE5CSlRJeVluSnZhMlZ1SlRJeUpUSkRKVEl5Y0c5cGJuUnpKVEl5SlROQkpUVkNKVGRDSlRJeWVDVXlNaVV6UVRjME1TNHlNamN5TnpJM01qY3lOekkzSlRKREpUSXllU1V5TWlVelFUUXhNQzQ0TVRneE9ERTRNVGd4T0RFMk5DVTNSQ1V5UXlVM1FpVXlNbmdsTWpJbE0wRTNOREV1TWpJM01qY3lOekkzTWpjeU55VXlReVV5TW5rbE1qSWxNMEUwTVRBdU9ERTRNVGd4T0RFNE1UZ3hNellsTjBRbE5VUWxNa01sTWpKc2IyTnJaV1FsTWpJbE0wRm1ZV3h6WlNVeVF5VXlNbVJoZEdGQmRIUnlhV0oxZEdWekpUSXlKVE5CSlRWQ0pUVkVKVEpESlRJeWNISnZjSE1sTWpJbE0wRWxOMElsTWpKNmFXNWtaWGdsTWpJbE0wRTRNU1UzUkNVeVF5VXlNbXhwYm1WVGRIbHNaU1V5TWlVelFTVTNRaVUzUkNVeVF5VXlNbVp5YjIwbE1qSWxNMEVsTjBJbE1qSjRKVEl5SlROQk56RTNKVEpESlRJeWVTVXlNaVV6UVRReE1DNDRNVGd4T0RFNE1UZ3hPREUyTkNVeVF5VXlNbUZ1WjJ4bEpUSXlKVE5CTXk0eE5ERTFPVEkyTlRNMU9EazNPVE1sTWtNbE1qSnBaQ1V5TWlVelFTVXlNbmRXYjFaM1FXWldUMGN5TkRjM016TWxNaklsTjBRbE1rTWxNakowYnlVeU1pVXpRU1UzUWlVeU1tbGtKVEl5SlROQkpUSXlia1ZvV0hsc1UyZFRaRFV6TkRFNU9TVXlNaVV5UXlVeU1uZ2xNaklsTTBFM05qVXVORFUwTlRRMU5EVTBOVFExTmlVeVF5VXlNbmtsTWpJbE0wRTBNVEF1T0RFNE1UZ3hPREU0TVRneE16WWxNa01sTWpKaGJtZHNaU1V5TWlVelFUQWxOMFFsTWtNbE1qSjBaWGgwUW14dlkyc2xNaklsTTBFbE5VSWxOVVFsTjBRbE1rTWxNakpwWjBOMlNtcGpiRXh4TXpNNE5EazJKVEl5SlROQkpUZENKVEl5YVdRbE1qSWxNMEVsTWpKcFowTjJTbXBqYkV4eE16TTRORGsySlRJeUpUSkRKVEl5Ym1GdFpTVXlNaVV6UVNVeU1teHBibXRsY2lVeU1pVXlReVV5TW5SbGVIUWxNaklsTTBFbE1qSWxNaklsTWtNbE1qSm5jbTkxY0NVeU1pVXpRU1V5TWlVeU1pVXlReVV5TW14cGJtdGxjbFI1Y0dVbE1qSWxNMEVsTWpKaWNtOXJaVzRsTWpJbE1rTWxNakp3YjJsdWRITWxNaklsTTBFbE5VSWxOMElsTWpKNEpUSXlKVE5CTlRNd0xqZzRNRGsxTWpNNE1EazFNalFsTWtNbE1qSjVKVEl5SlROQk16YzFMalVsTjBRbE1rTWxOMElsTWpKNEpUSXlKVE5CTlRNd0xqZzRNRGsxTWpNNE1EazFNalFsTWtNbE1qSjVKVEl5SlROQk5ERXdMamd4T0RFNE1UZ3hPREU0TVRZMEpUZEVKVFZFSlRKREpUSXliRzlqYTJWa0pUSXlKVE5CWm1Gc2MyVWxNa01sTWpKa1lYUmhRWFIwY21saWRYUmxjeVV5TWlVelFTVTFRaVUxUkNVeVF5VXlNbkJ5YjNCekpUSXlKVE5CSlRkQ0pUSXllbWx1WkdWNEpUSXlKVE5CT0RJbE4wUWxNa01sTWpKc2FXNWxVM1I1YkdVbE1qSWxNMEVsTjBJbE4wUWxNa01sTWpKbWNtOXRKVEl5SlROQkpUZENKVEl5ZUNVeU1pVXpRVFE0TlM0M05qRTVNRFEzTmpFNU1EUTRKVEpESlRJeWVTVXlNaVV6UVRNM05TNDFKVEpESlRJeVlXNW5iR1VsTWpJbE0wRXpMakUwTVRVNU1qWTFNelU0T1RjNU15VXlReVV5TW1sa0pUSXlKVE5CSlRJeVdtOTZWVmhxYkV4S2NUSXdOemszTXlVeU1pVTNSQ1V5UXlVeU1uUnZKVEl5SlROQkpUZENKVEl5YVdRbE1qSWxNMEVsTWpKM1ZtOVdkMEZtVms5SE1qUTNOek16SlRJeUpUSkRKVEl5ZUNVeU1pVXpRVFUzTmlVeVF5VXlNbmtsTWpJbE0wRTBNVEF1T0RFNE1UZ3hPREU0TVRneE5qUWxNa01sTWpKaGJtZHNaU1V5TWlVelFUQWxOMFFsTWtNbE1qSjBaWGgwUW14dlkyc2xNaklsTTBFbE5VSWxOVVFsTjBRbE1rTWxNakpWWlVkTlowWm5TMUJYT0RNM01qQTRKVEl5SlROQkpUZENKVEl5YVdRbE1qSWxNMEVsTWpKVlpVZE5aMFpuUzFCWE9ETTNNakE0SlRJeUpUSkRKVEl5Ym1GdFpTVXlNaVV6UVNVeU1teHBibXRsY2lVeU1pVXlReVV5TW5SbGVIUWxNaklsTTBFbE1qSWxNaklsTWtNbE1qSm5jbTkxY0NVeU1pVXpRU1V5TWlVeU1pVXlReVV5TW14cGJtdGxjbFI1Y0dVbE1qSWxNMEVsTWpKaWNtOXJaVzRsTWpJbE1rTWxNakp3YjJsdWRITWxNaklsTTBFbE5VSWxOMElsTWpKNEpUSXlKVE5CTlRNd0xqZzRNRGsxTWpNNE1EazFNalVsTWtNbE1qSjVKVEl5SlROQk5USTNMalVsTjBRbE1rTWxOMElsTWpKNEpUSXlKVE5CTlRNd0xqZzRNRGsxTWpNNE1EazFNalVsTWtNbE1qSjVKVEl5SlROQk5Ea3hMakEwTlRRMU5EVTBOVFExTXpnbE4wUWxOVVFsTWtNbE1qSnNiMk5yWldRbE1qSWxNMEZtWVd4elpTVXlReVV5TW1SaGRHRkJkSFJ5YVdKMWRHVnpKVEl5SlROQkpUVkNKVFZFSlRKREpUSXljSEp2Y0hNbE1qSWxNMEVsTjBJbE1qSjZhVzVrWlhnbE1qSWxNMEU0TXlVM1JDVXlReVV5TW14cGJtVlRkSGxzWlNVeU1pVXpRU1UzUWlVM1JDVXlReVV5TW1aeWIyMGxNaklsTTBFbE4wSWxNako0SlRJeUpUTkJORGcxTGpjMk1Ua3dORGMyTVRrd05EZ2xNa01sTWpKNUpUSXlKVE5CTlRJM0xqVWxNa01sTWpKaGJtZHNaU1V5TWlVelFUTXVNVFF4TlRreU5qVXpOVGc1TnprekpUSkRKVEl5YVdRbE1qSWxNMEVsTWpJeE5XTTRNVEJtWkRZMk5qUXdNeVV5TWlVM1JDVXlReVV5TW5SdkpUSXlKVE5CSlRkQ0pUSXlhV1FsTWpJbE0wRWxNakpMWmxsc1JsQm1VMkpqT0RjME5qTTBKVEl5SlRKREpUSXllQ1V5TWlVelFUVTNOaTR3TURBd01EQXdNREF3TURBeEpUSkRKVEl5ZVNVeU1pVXpRVFE1TVM0d05EVTBOVFExTkRVME5UTTRKVEpESlRJeVlXNW5iR1VsTWpJbE0wRXdKVGRFSlRKREpUSXlkR1Y0ZEVKc2IyTnJKVEl5SlROQkpUVkNKVFZFSlRkRUpUSkRKVEl5UzJaWmJFWlFabE5pWXpnM05EWXpOQ1V5TWlVelFTVTNRaVV5TW5CaGNtVnVkQ1V5TWlVelFTVXlNaVV5TWlVeVF5VXlNbXhwYm1zbE1qSWxNMEVsTWpJbE1qSWxNa01sTWpKemFHRndaVk4wZVd4bEpUSXlKVE5CSlRkQ0pUSXlZV3h3YUdFbE1qSWxNMEV4SlRkRUpUSkRKVEl5ZEdWNGRFSnNiMk5ySlRJeUpUTkJKVFZDSlRkQ0pUSXljRzl6YVhScGIyNGxNaklsTTBFbE4wSWxNakozSlRJeUpUTkJKVEl5ZHkweU1DVXlNaVV5UXlVeU1tZ2xNaklsTTBFbE1qSm9KVEl5SlRKREpUSXllQ1V5TWlVelFURXdKVEpESlRJeWVTVXlNaVV6UVRBbE4wUWxNa01sTWpKMFpYaDBKVEl5SlROQkpUSXlKVVUwSlVKR0pVRXhKVVUySlRneEpVRkdKVVUzSlVGRkpVRXhKVVUzSlRrd0pUZzJKVEl5SlRkRUpUVkVKVEpESlRJeVlXNWphRzl5Y3lVeU1pVXpRU1UxUWlVM1FpVXlNbmdsTWpJbE0wRWxNakozSlRKR01pVXlNaVV5UXlVeU1ua2xNaklsTTBFbE1qSXdKVEl5SlRkRUpUSkRKVGRDSlRJeWVDVXlNaVV6UVNVeU1uY2xNa1l5SlRJeUpUSkRKVEl5ZVNVeU1pVXpRU1V5TW1nbE1qSWxOMFFsTWtNbE4wSWxNako0SlRJeUpUTkJKVEl5TUNVeU1pVXlReVV5TW5rbE1qSWxNMEVsTWpKb0pUSkdNaVV5TWlVM1JDVXlReVUzUWlVeU1uZ2xNaklsTTBFbE1qSjNKVEl5SlRKREpUSXllU1V5TWlVelFTVXlNbWdsTWtZeUpUSXlKVGRFSlRWRUpUSkRKVEl5Wm05dWRGTjBlV3hsSlRJeUpUTkJKVGRDSlRJeVkyOXNiM0lsTWpJbE0wRWxNakl5TlRVbE1rTXlOVFVsTWtNeU5UVWxNaklsTWtNbE1qSnphWHBsSlRJeUpUTkJNVGdsTjBRbE1rTWxNakowYVhSc1pTVXlNaVV6UVNVeU1pVkZOeVU1UmlWQk9TVkZOU1ZDUkNWQk1pVXlNaVV5UXlVeU1tUmhkR0ZCZEhSeWFXSjFkR1Z6SlRJeUpUTkJKVFZDSlRkQ0pUSXlibUZ0WlNVeU1pVXpRU1V5TWlWRk5TVkNRU1U0UmlWRk5TVTRSaVZDTnlVeU1pVXlReVV5TW1sa0pUSXlKVE5CSlRJeVpsVkJTMmRtU0dsc1JqazBOakEwT0NVeU1pVXlReVV5TW1OaGRHVm5iM0o1SlRJeUpUTkJKVEl5WkdWbVlYVnNkQ1V5TWlVeVF5VXlNblI1Y0dVbE1qSWxNMEVsTWpKdWRXMWlaWElsTWpJbE1rTWxNakoyWVd4MVpTVXlNaVV6UVNVeU1pVXlNaVUzUkNVeVF5VTNRaVV5TW01aGJXVWxNaklsTTBFbE1qSWxSVFVsT1RBbE9FUWxSVGNsUVRjbFFqQWxNaklsTWtNbE1qSnBaQ1V5TWlVelFTVXlNbXRUV0daeWNrZE9lVll6TWpVNU1UWWxNaklsTWtNbE1qSmpZWFJsWjI5eWVTVXlNaVV6UVNVeU1tUmxabUYxYkhRbE1qSWxNa01sTWpKMGVYQmxKVEl5SlROQkpUSXljM1J5YVc1bkpUSXlKVEpESlRJeWRtRnNkV1VsTWpJbE0wRWxNaklsTWpJbE4wUWxNa01sTjBJbE1qSnVZVzFsSlRJeUpUTkJKVEl5SlVVMkpUZzVKVGd3SlVVMkpUbERKVGc1SlVVNEpUZ3dKVGcxSlRJeUpUSkRKVEl5YVdRbE1qSWxNMEVsTWpKM1RXTkpiM05rUW10dk5UVXpORFE1SlRJeUpUSkRKVEl5WTJGMFpXZHZjbmtsTWpJbE0wRWxNakprWldaaGRXeDBKVEl5SlRKREpUSXlkSGx3WlNVeU1pVXpRU1V5TW5OMGNtbHVaeVV5TWlVeVF5VXlNblpoYkhWbEpUSXlKVE5CSlRJeUpUSXlKVGRFSlRKREpUZENKVEl5Ym1GdFpTVXlNaVV6UVNVeU1pVkZPQ1ZDUmlVNVJTVkZOaVU0UlNWQk5TVXlNaVV5UXlVeU1tbGtKVEl5SlROQkpUSXlaMjFIV0VodGJXdHFZamMyT0RjNU15VXlNaVV5UXlVeU1tTmhkR1ZuYjNKNUpUSXlKVE5CSlRJeVpHVm1ZWFZzZENVeU1pVXlReVV5TW5SNWNHVWxNaklsTTBFbE1qSnNhVzVySlRJeUpUSkRKVEl5ZG1Gc2RXVWxNaklsTTBFbE1qSWxNaklsTjBRbE1rTWxOMElsTWpKdVlXMWxKVEl5SlROQkpUSXlKVVUwSlVKRkpVSkdKVVUzSlVGREpVSkJKVEl5SlRKREpUSXlhV1FsTWpJbE0wRWxNakpTUlhsUVJYRjRlVWgzTVRZMk1EWXdKVEl5SlRKREpUSXlZMkYwWldkdmNua2xNaklsTTBFbE1qSmtaV1poZFd4MEpUSXlKVEpESlRJeWRIbHdaU1V5TWlVelFTVXlNbk4wY21sdVp5VXlNaVV5UXlVeU1uWmhiSFZsSlRJeUpUTkJKVEl5SlRJeUpUZEVKVFZFSlRKREpUSXljSEp2Y0hNbE1qSWxNMEVsTjBJbE1qSjZhVzVrWlhnbE1qSWxNMEU0TkNVeVF5VXlNbmNsTWpJbE0wRXhOREVsTWtNbE1qSm9KVEl5SlROQk5Ea2xNa01sTWpKNEpUSXlKVE5CTlRjMkxqQXdNREF3TURBd01EQXdNREVsTWtNbE1qSjVKVEl5SlROQk5EWTJMalUwTlRRMU5EVTBOVFExTkRNekpUSkRKVEl5WVc1bmJHVWxNaklsTTBFd0pUZEVKVEpESlRJeWNHRjBhQ1V5TWlVelFTVTFRaVUzUWlVeU1tRmpkR2x2Ym5NbE1qSWxNMEVsTlVJbE4wSWxNako0SlRJeUpUTkJKVEl5TUNVeU1pVXlReVV5TW1GamRHbHZiaVV5TWlVelFTVXlNbTF2ZG1VbE1qSWxNa01sTWpKNUpUSXlKVE5CSlRJeU1DVXlNaVUzUkNVeVF5VTNRaVV5TW5nbE1qSWxNMEVsTWpKM0pUSXlKVEpESlRJeVlXTjBhVzl1SlRJeUpUTkJKVEl5YkdsdVpTVXlNaVV5UXlVeU1ua2xNaklsTTBFbE1qSXdKVEl5SlRkRUpUSkRKVGRDSlRJeWVDVXlNaVV6UVNVeU1uY2xNaklsTWtNbE1qSmhZM1JwYjI0bE1qSWxNMEVsTWpKc2FXNWxKVEl5SlRKREpUSXllU1V5TWlVelFTVXlNbWdsTWpJbE4wUWxNa01sTjBJbE1qSjRKVEl5SlROQkpUSXlNQ1V5TWlVeVF5VXlNbUZqZEdsdmJpVXlNaVV6UVNVeU1teHBibVVsTWpJbE1rTWxNako1SlRJeUpUTkJKVEl5YUNVeU1pVTNSQ1V5UXlVM1FpVXlNbUZqZEdsdmJpVXlNaVV6UVNVeU1tTnNiM05sSlRJeUpUZEVKVFZFSlRkRUpUVkVKVEpESlRJeWJHbHVaVk4wZVd4bEpUSXlKVE5CSlRkQ0pUSXliR2x1WlZkcFpIUm9KVEl5SlROQk1DVTNSQ1V5UXlVeU1tTm9hV3hrY21WdUpUSXlKVE5CSlRWQ0pUVkVKVEpESlRJeWNtVnphWHBsUkdseUpUSXlKVE5CSlRWQ0pUSXlkR3dsTWpJbE1rTWxNakowY2lVeU1pVXlReVV5TW1KeUpUSXlKVEpESlRJeVltd2xNaklsTlVRbE1rTWxNakp1WVcxbEpUSXlKVE5CSlRJeWNtVmpkR0Z1WjJ4bEpUSXlKVEpESlRJeVptbHNiRk4wZVd4bEpUSXlKVE5CSlRkQ0pUSXlZMjlzYjNJbE1qSWxNMEVsTWpJME5TVXlRekV4TUNVeVF6SXdNU1V5TWlVeVF5VXlNblI1Y0dVbE1qSWxNMEVsTWpKemIyeHBaQ1V5TWlVM1JDVXlReVV5TW1GMGRISnBZblYwWlNVeU1pVXpRU1UzUWlVeU1tTnZiblJoYVc1bGNpVXlNaVV6UVdaaGJITmxKVEpESlRJeWNtOTBZWFJoWW14bEpUSXlKVE5CZEhKMVpTVXlReVV5TW5acGMybGliR1VsTWpJbE0wRjBjblZsSlRKREpUSXlZMjlzYkdGd2MyRmliR1VsTWpJbE0wRm1ZV3h6WlNVeVF5VXlNbU52Ykd4aGNITmxaQ1V5TWlVelFXWmhiSE5sSlRKREpUSXliR2x1YTJGaWJHVWxNaklsTTBGMGNuVmxKVEpESlRJeWJXRnlhMlZ5VDJabWMyVjBKVEl5SlROQk5TVTNSQ1V5UXlVeU1tbGtKVEl5SlROQkpUSXlTMlpaYkVaUVpsTmlZemczTkRZek5DVXlNaVV5UXlVeU1tTmhkR1ZuYjNKNUpUSXlKVE5CSlRJeVltRnphV01sTWpJbE1rTWxNakpzYjJOclpXUWxNaklsTTBGbVlXeHpaU1V5UXlVeU1tZHliM1Z3SlRJeUpUTkJKVEl5SlRJeUpUZEVKVEpESlRJeVIwTjJiWGxqYUVSRmNUVTVPVFF3TVNVeU1pVXpRU1UzUWlVeU1tbGtKVEl5SlROQkpUSXlSME4yYlhsamFFUkZjVFU1T1RRd01TVXlNaVV5UXlVeU1tNWhiV1VsTWpJbE0wRWxNakpzYVc1clpYSWxNaklsTWtNbE1qSjBaWGgwSlRJeUpUTkJKVEl5SlRJeUpUSkRKVEl5WjNKdmRYQWxNaklsTTBFbE1qSWxNaklsTWtNbE1qSnNhVzVyWlhKVWVYQmxKVEl5SlROQkpUSXlZbkp2YTJWdUpUSXlKVEpESlRJeWNHOXBiblJ6SlRJeUpUTkJKVFZDSlRkQ0pUSXllQ1V5TWlVelFUYzBNUzR5TWpjeU56STNNamN5TnpJM0pUSkRKVEl5ZVNVeU1pVXpRVFE1TVM0d05EVTBOVFExTkRVME5UUXpNeVUzUkNVeVF5VTNRaVV5TW5nbE1qSWxNMEUzTkRFdU1qSTNNamN5TnpJM01qY3lOeVV5UXlVeU1ua2xNaklsTTBFME9URXVNRFExTkRVME5UUTFORFUwTXpNbE4wUWxOVVFsTWtNbE1qSnNiMk5yWldRbE1qSWxNMEZtWVd4elpTVXlReVV5TW1SaGRHRkJkSFJ5YVdKMWRHVnpKVEl5SlROQkpUVkNKVFZFSlRKREpUSXljSEp2Y0hNbE1qSWxNMEVsTjBJbE1qSjZhVzVrWlhnbE1qSWxNMEU0TlNVM1JDVXlReVV5TW14cGJtVlRkSGxzWlNVeU1pVXpRU1UzUWlVM1JDVXlReVV5TW1aeWIyMGxNaklsTTBFbE4wSWxNako0SlRJeUpUTkJOekUzTGpBd01EQXdNREF3TURBd01ERWxNa01sTWpKNUpUSXlKVE5CTkRreExqQTBOVFExTkRVME5UUTFORE16SlRKREpUSXlZVzVuYkdVbE1qSWxNMEV6TGpFME1UVTVNalkxTXpVNE9UYzVNeVV5UXlVeU1tbGtKVEl5SlROQkpUSXlTMlpaYkVaUVpsTmlZemczTkRZek5DVXlNaVUzUkNVeVF5VXlNblJ2SlRJeUpUTkJKVGRDSlRJeWFXUWxNaklsTTBFbE1qSnlTbWxEUW1SbVNHOURPVGswT0RnMkpUSXlKVEpESlRJeWVDVXlNaVV6UVRjMk5TNDBOVFExTkRVME5UUTFORFUxSlRKREpUSXllU1V5TWlVelFUUTVNUzR3TkRVME5UUTFORFUwTlRRek15VXlReVV5TW1GdVoyeGxKVEl5SlROQk1DVTNSQ1V5UXlVeU1uUmxlSFJDYkc5amF5VXlNaVV6UVNVMVFpVTFSQ1UzUkNVeVF5VXlNa2RUY0d4WVVGQk1kWGswTWpNME1Ea2xNaklsTTBFbE4wSWxNakpwWkNVeU1pVXpRU1V5TWtkVGNHeFlVRkJNZFhrME1qTTBNRGtsTWpJbE1rTWxNakp1WVcxbEpUSXlKVE5CSlRJeWJHbHVhMlZ5SlRJeUpUSkRKVEl5ZEdWNGRDVXlNaVV6UVNVeU1pVXlNaVV5UXlVeU1tZHliM1Z3SlRJeUpUTkJKVEl5SlRJeUpUSkRKVEl5YkdsdWEyVnlWSGx3WlNVeU1pVXpRU1V5TW1KeWIydGxiaVV5TWlVeVF5VXlNbkJ2YVc1MGN5VXlNaVV6UVNVMVFpVTNRaVV5TW5nbE1qSWxNMEUxTXpBdU9EZ3dPVFV5TXpnd09UVXlOU1V5UXlVeU1ua2xNaklsTTBFMU1qY3VOU1UzUkNVeVF5VTNRaVV5TW5nbE1qSWxNMEUxTXpBdU9EZ3dPVFV5TXpnd09UVXlOU1V5UXlVeU1ua2xNaklsTTBFMU5qY3VNakU1TkRJNU1qUXlPRFV5TWlVM1JDVTFSQ1V5UXlVeU1teHZZMnRsWkNVeU1pVXpRV1poYkhObEpUSkRKVEl5WkdGMFlVRjBkSEpwWW5WMFpYTWxNaklsTTBFbE5VSWxOVVFsTWtNbE1qSndjbTl3Y3lVeU1pVXpRU1UzUWlVeU1ucHBibVJsZUNVeU1pVXpRVGcySlRkRUpUSkRKVEl5YkdsdVpWTjBlV3hsSlRJeUpUTkJKVGRDSlRkRUpUSkRKVEl5Wm5KdmJTVXlNaVV6UVNVM1FpVXlNbmdsTWpJbE0wRTBPRFV1TnpZeE9UQTBOell4T1RBME9DVXlReVV5TW5rbE1qSWxNMEUxTWpjdU5TVXlReVV5TW1GdVoyeGxKVEl5SlROQk15NHhOREUxT1RJMk5UTTFPRGszT1RNbE1rTWxNakpwWkNVeU1pVXpRU1V5TWpFMVl6Z3hNR1prTmpZMk5EQXpKVEl5SlRkRUpUSkRKVEl5ZEc4bE1qSWxNMEVsTjBJbE1qSnBaQ1V5TWlVelFTVXlNa2g2ZEZoRlJHNVdha00xTkRVNE5UVWxNaklsTWtNbE1qSjRKVEl5SlROQk5UYzJMakF3TURBd01EQXdNREF3TURFbE1rTWxNako1SlRJeUpUTkJOVFkzTGpJeE9UUXlPVEkwTWpnMU1qSWxNa01sTWpKaGJtZHNaU1V5TWlVelFUQWxOMFFsTWtNbE1qSjBaWGgwUW14dlkyc2xNaklsTTBFbE5VSWxOVVFsTjBRbE1rTWxNakoyUVVWUlJtbFlTbmhST1RJeE1EUXdKVEl5SlROQkpUZENKVEl5YVdRbE1qSWxNMEVsTWpKMlFVVlJSbWxZU25oUk9USXhNRFF3SlRJeUpUSkRKVEl5Ym1GdFpTVXlNaVV6UVNVeU1teHBibXRsY2lVeU1pVXlReVV5TW5SbGVIUWxNaklsTTBFbE1qSWxNaklsTWtNbE1qSm5jbTkxY0NVeU1pVXpRU1V5TWlVeU1pVXlReVV5TW14cGJtdGxjbFI1Y0dVbE1qSWxNMEVsTWpKaWNtOXJaVzRsTWpJbE1rTWxNakp3YjJsdWRITWxNaklsTTBFbE5VSWxOMElsTWpKNEpUSXlKVE5CTnpReExqSXlOekkzTWpjeU56STNNamtsTWtNbE1qSjVKVEl5SlROQk5UWTNMakl4T1RReU9USTBNamcxTWpJbE4wUWxNa01sTjBJbE1qSjRKVEl5SlROQk56UXhMakl5TnpJM01qY3lOekkzTWprbE1rTWxNako1SlRJeUpUTkJOVFkzTGpJeE9UUXlPVEkwTWpnMU1qY2xOMFFsTlVRbE1rTWxNakpzYjJOclpXUWxNaklsTTBGbVlXeHpaU1V5UXlVeU1tUmhkR0ZCZEhSeWFXSjFkR1Z6SlRJeUpUTkJKVFZDSlRWRUpUSkRKVEl5Y0hKdmNITWxNaklsTTBFbE4wSWxNako2YVc1a1pYZ2xNaklsTTBFNE55VTNSQ1V5UXlVeU1teHBibVZUZEhsc1pTVXlNaVV6UVNVM1FpVTNSQ1V5UXlVeU1tWnliMjBsTWpJbE0wRWxOMElsTWpKNEpUSXlKVE5CTnpFM0xqQXdNREF3TURBd01EQXdNREVsTWtNbE1qSjVKVEl5SlROQk5UWTNMakl4T1RReU9USTBNamcxTWpJbE1rTWxNakpoYm1kc1pTVXlNaVV6UVRNdU1UUXhOVGt5TmpVek5UZzVOemt6SlRKREpUSXlhV1FsTWpJbE0wRWxNakpJZW5SWVJVUnVWbXBETlRRMU9EVTFKVEl5SlRkRUpUSkRKVEl5ZEc4bE1qSWxNMEVsTjBJbE1qSnBaQ1V5TWlVelFTVXlNbVJ3VW5oV2RVeElhRll4TVRnMU16TWxNaklsTWtNbE1qSjRKVEl5SlROQk56WTFMalExTkRVME5UUTFORFUwTlRZbE1rTWxNako1SlRJeUpUTkJOVFkzTGpJeE9UUXlPVEkwTWpnMU1qY2xNa01sTWpKaGJtZHNaU1V5TWlVelFUQWxOMFFsTWtNbE1qSjBaWGgwUW14dlkyc2xNaklsTTBFbE5VSWxOVVFsTjBRbE1rTWxNakprY0ZKNFZuVk1TR2hXTVRFNE5UTXpKVEl5SlROQkpUZENKVEl5Y0dGeVpXNTBKVEl5SlROQkpUSXlKVEl5SlRKREpUSXliR2x1YXlVeU1pVXpRU1V5TWlVeU1pVXlReVV5TW5Ob1lYQmxVM1I1YkdVbE1qSWxNMEVsTjBJbE1qSmhiSEJvWVNVeU1pVXpRVEVsTjBRbE1rTWxNakowWlhoMFFteHZZMnNsTWpJbE0wRWxOVUlsTjBJbE1qSndiM05wZEdsdmJpVXlNaVV6UVNVM1FpVXlNbmNsTWpJbE0wRWxNakozTFRJd0pUSXlKVEpESlRJeWFDVXlNaVV6UVNVeU1tZ2xNaklsTWtNbE1qSjRKVEl5SlROQk1UQWxNa01sTWpKNUpUSXlKVE5CTUNVM1JDVXlReVV5TW5SbGVIUWxNaklsTTBFbE1qSm1jbWxsYm1RbE1qSWxOMFFsTlVRbE1rTWxNakpoYm1Ob2IzSnpKVEl5SlROQkpUVkNKVGRDSlRJeWVDVXlNaVV6UVNVeU1uY2xNa1l5SlRJeUpUSkRKVEl5ZVNVeU1pVXpRU1V5TWpBbE1qSWxOMFFsTWtNbE4wSWxNako0SlRJeUpUTkJKVEl5ZHlVeVJqSWxNaklsTWtNbE1qSjVKVEl5SlROQkpUSXlhQ1V5TWlVM1JDVXlReVUzUWlVeU1uZ2xNaklsTTBFbE1qSXdKVEl5SlRKREpUSXllU1V5TWlVelFTVXlNbWdsTWtZeUpUSXlKVGRFSlRKREpUZENKVEl5ZUNVeU1pVXpRU1V5TW5jbE1qSWxNa01sTWpKNUpUSXlKVE5CSlRJeWFDVXlSaklsTWpJbE4wUWxOVVFsTWtNbE1qSm1iMjUwVTNSNWJHVWxNaklsTTBFbE4wSWxNakpqYjJ4dmNpVXlNaVV6UVNVeU1qSTFOU1V5UXpJMU5TVXlRekkxTlNVeU1pVXlReVV5TW5OcGVtVWxNaklsTTBFeE9DVTNSQ1V5UXlVeU1uUnBkR3hsSlRJeUpUTkJKVEl5SlVVM0pUbEdKVUU1SlVVMUpVSkVKVUV5SlRJeUpUSkRKVEl5WkdGMFlVRjBkSEpwWW5WMFpYTWxNaklsTTBFbE5VSWxOMElsTWpKdVlXMWxKVEl5SlROQkpUSXlKVVUxSlVKQkpUaEdKVVUxSlRoR0pVSTNKVEl5SlRKREpUSXlhV1FsTWpJbE0wRWxNakpwYWxwRVNWcDVZMUZ3TkRrMU56QXhKVEl5SlRKREpUSXlZMkYwWldkdmNua2xNaklsTTBFbE1qSmtaV1poZFd4MEpUSXlKVEpESlRJeWRIbHdaU1V5TWlVelFTVXlNbTUxYldKbGNpVXlNaVV5UXlVeU1uWmhiSFZsSlRJeUpUTkJKVEl5SlRJeUpUZEVKVEpESlRkQ0pUSXlibUZ0WlNVeU1pVXpRU1V5TWlWRk5TVTVNQ1U0UkNWRk55VkJOeVZDTUNVeU1pVXlReVV5TW1sa0pUSXlKVE5CSlRJeVRFdFFWSFpDUTNoQ1RUWXlOemMxTVNVeU1pVXlReVV5TW1OaGRHVm5iM0o1SlRJeUpUTkJKVEl5WkdWbVlYVnNkQ1V5TWlVeVF5VXlNblI1Y0dVbE1qSWxNMEVsTWpKemRISnBibWNsTWpJbE1rTWxNakoyWVd4MVpTVXlNaVV6UVNVeU1pVXlNaVUzUkNVeVF5VTNRaVV5TW01aGJXVWxNaklsTTBFbE1qSWxSVFlsT0RrbE9EQWxSVFlsT1VNbE9Ea2xSVGdsT0RBbE9EVWxNaklsTWtNbE1qSnBaQ1V5TWlVelFTVXlNbVZCY1dsSFFuTnlSa0V5TWpnMk9UWWxNaklsTWtNbE1qSmpZWFJsWjI5eWVTVXlNaVV6UVNVeU1tUmxabUYxYkhRbE1qSWxNa01sTWpKMGVYQmxKVEl5SlROQkpUSXljM1J5YVc1bkpUSXlKVEpESlRJeWRtRnNkV1VsTWpJbE0wRWxNaklsTWpJbE4wUWxNa01sTjBJbE1qSnVZVzFsSlRJeUpUTkJKVEl5SlVVNEpVSkdKVGxGSlVVMkpUaEZKVUUxSlRJeUpUSkRKVEl5YVdRbE1qSWxNMEVsTWpKaFUzQlJUMGxsUlVSV05qYzJNVGd3SlRJeUpUSkRKVEl5WTJGMFpXZHZjbmtsTWpJbE0wRWxNakprWldaaGRXeDBKVEl5SlRKREpUSXlkSGx3WlNVeU1pVXpRU1V5TW14cGJtc2xNaklsTWtNbE1qSjJZV3gxWlNVeU1pVXpRU1V5TWlVeU1pVTNSQ1V5UXlVM1FpVXlNbTVoYldVbE1qSWxNMEVsTWpJbFJUUWxRa1VsUWtZbFJUY2xRVU1sUWtFbE1qSWxNa01sTWpKcFpDVXlNaVV6UVNVeU1sUmxXbmRVUldoUFRtczRNREV6T1RRbE1qSWxNa01sTWpKallYUmxaMjl5ZVNVeU1pVXpRU1V5TW1SbFptRjFiSFFsTWpJbE1rTWxNakowZVhCbEpUSXlKVE5CSlRJeWMzUnlhVzVuSlRJeUpUSkRKVEl5ZG1Gc2RXVWxNaklsTTBFbE1qSWxNaklsTjBRbE5VUWxNa01sTWpKd2NtOXdjeVV5TWlVelFTVTNRaVV5TW5wcGJtUmxlQ1V5TWlVelFUZzRKVEpESlRJeWR5VXlNaVV6UVRFME1TVXlReVV5TW1nbE1qSWxNMEUwT1NVeVF5VXlNbmdsTWpJbE0wRTNOalV1TkRVME5UUTFORFUwTlRRMU5pVXlReVV5TW5rbE1qSWxNMEUxTkRJdU56RTVOREk1TWpReU9EVXlOU1V5UXlVeU1tRnVaMnhsSlRJeUpUTkJNQ1UzUkNVeVF5VXlNbkJoZEdnbE1qSWxNMEVsTlVJbE4wSWxNakpoWTNScGIyNXpKVEl5SlROQkpUVkNKVGRDSlRJeWVDVXlNaVV6UVNVeU1qQWxNaklsTWtNbE1qSmhZM1JwYjI0bE1qSWxNMEVsTWpKdGIzWmxKVEl5SlRKREpUSXllU1V5TWlVelFTVXlNakFsTWpJbE4wUWxNa01sTjBJbE1qSjRKVEl5SlROQkpUSXlkeVV5TWlVeVF5VXlNbUZqZEdsdmJpVXlNaVV6UVNVeU1teHBibVVsTWpJbE1rTWxNako1SlRJeUpUTkJKVEl5TUNVeU1pVTNSQ1V5UXlVM1FpVXlNbmdsTWpJbE0wRWxNakozSlRJeUpUSkRKVEl5WVdOMGFXOXVKVEl5SlROQkpUSXliR2x1WlNVeU1pVXlReVV5TW5rbE1qSWxNMEVsTWpKb0pUSXlKVGRFSlRKREpUZENKVEl5ZUNVeU1pVXpRU1V5TWpBbE1qSWxNa01sTWpKaFkzUnBiMjRsTWpJbE0wRWxNakpzYVc1bEpUSXlKVEpESlRJeWVTVXlNaVV6UVNVeU1tZ2xNaklsTjBRbE1rTWxOMElsTWpKaFkzUnBiMjRsTWpJbE0wRWxNakpqYkc5elpTVXlNaVUzUkNVMVJDVTNSQ1UxUkNVeVF5VXlNbXhwYm1WVGRIbHNaU1V5TWlVelFTVTNRaVV5TW14cGJtVlhhV1IwYUNVeU1pVXpRVEFsTjBRbE1rTWxNakpqYUdsc1pISmxiaVV5TWlVelFTVTFRaVUxUkNVeVF5VXlNbkpsYzJsNlpVUnBjaVV5TWlVelFTVTFRaVV5TW5Sc0pUSXlKVEpESlRJeWRISWxNaklsTWtNbE1qSmljaVV5TWlVeVF5VXlNbUpzSlRJeUpUVkVKVEpESlRJeWJtRnRaU1V5TWlVelFTVXlNbkpsWTNSaGJtZHNaU1V5TWlVeVF5VXlNbVpwYkd4VGRIbHNaU1V5TWlVelFTVTNRaVV5TW1OdmJHOXlKVEl5SlROQkpUSXlORFVsTWtNeE1UQWxNa015TURFbE1qSWxNa01sTWpKMGVYQmxKVEl5SlROQkpUSXljMjlzYVdRbE1qSWxOMFFsTWtNbE1qSmhkSFJ5YVdKMWRHVWxNaklsTTBFbE4wSWxNakpqYjI1MFlXbHVaWElsTWpJbE0wRm1ZV3h6WlNVeVF5VXlNbkp2ZEdGMFlXSnNaU1V5TWlVelFYUnlkV1VsTWtNbE1qSjJhWE5wWW14bEpUSXlKVE5CZEhKMVpTVXlReVV5TW1OdmJHeGhjSE5oWW14bEpUSXlKVE5CWm1Gc2MyVWxNa01sTWpKamIyeHNZWEJ6WldRbE1qSWxNMEZtWVd4elpTVXlReVV5TW14cGJtdGhZbXhsSlRJeUpUTkJkSEoxWlNVeVF5VXlNbTFoY210bGNrOW1abk5sZENVeU1pVXpRVFVsTjBRbE1rTWxNakpwWkNVeU1pVXpRU1V5TW1Sd1VuaFdkVXhJYUZZeE1UZzFNek1sTWpJbE1rTWxNakpqWVhSbFoyOXllU1V5TWlVelFTVXlNbUpoYzJsakpUSXlKVEpESlRJeWJHOWphMlZrSlRJeUpUTkJabUZzYzJVbE1rTWxNakpuY205MWNDVXlNaVV6UVNVeU1pVXlNaVUzUkNVeVF5VXlNbFJGUVhsclMzWnVWbWsyTkRjME56TWxNaklsTTBFbE4wSWxNakpwWkNVeU1pVXpRU1V5TWxSRlFYbHJTM1p1Vm1rMk5EYzBOek1sTWpJbE1rTWxNakp1WVcxbEpUSXlKVE5CSlRJeWJHbHVhMlZ5SlRJeUpUSkRKVEl5ZEdWNGRDVXlNaVV6UVNVeU1pVXlNaVV5UXlVeU1tZHliM1Z3SlRJeUpUTkJKVEl5SlRJeUpUSkRKVEl5YkdsdWEyVnlWSGx3WlNVeU1pVXpRU1V5TW1KeWIydGxiaVV5TWlVeVF5VXlNbkJ2YVc1MGN5VXlNaVV6UVNVMVFpVTNRaVV5TW5nbE1qSWxNMEU1TkRRdU5qRTVOakk1TkRjNU1qTTJKVEpESlRJeWVTVXlNaVV6UVRVMk55NHlNVGswTWpreU5ESTROVEkxSlRkRUpUSkRKVGRDSlRJeWVDVXlNaVV6UVRrME5DNDJNVGsyTWprME56a3lNellsTWtNbE1qSjVKVEl5SlROQk5ESTBMalE1T1RrNU9UazVPVGs1T1RrMEpUZEVKVFZFSlRKREpUSXliRzlqYTJWa0pUSXlKVE5CWm1Gc2MyVWxNa01sTWpKa1lYUmhRWFIwY21saWRYUmxjeVV5TWlVelFTVTFRaVUxUkNVeVF5VXlNbkJ5YjNCekpUSXlKVE5CSlRkQ0pUSXllbWx1WkdWNEpUSXlKVE5CT0RrbE4wUWxNa01sTWpKc2FXNWxVM1I1YkdVbE1qSWxNMEVsTjBJbE4wUWxNa01sTWpKbWNtOXRKVEl5SlROQkpUZENKVEl5ZUNVeU1pVXpRVGt3Tmk0ME5UUTFORFUwTlRRMU5EVTJKVEpESlRJeWVTVXlNaVV6UVRVMk55NHlNVGswTWpreU5ESTROVEkxSlRKREpUSXlZVzVuYkdVbE1qSWxNMEV6TGpFME1UVTVNalkxTXpVNE9UYzVNeVV5UXlVeU1tbGtKVEl5SlROQkpUSXlaSEJTZUZaMVRFaG9WakV4T0RVek15VXlNaVUzUkNVeVF5VXlNblJ2SlRJeUpUTkJKVGRDSlRJeWFXUWxNaklsTTBFbE1qSjBZMUpFWVZKSFlVdFZOREUwTWpNeUpUSXlKVEpESlRJeWVDVXlNaVV6UVRrNE1pNDNPRFEzTVRNMU1ETTVNall5SlRKREpUSXllU1V5TWlVelFUUXlOQzQwT1RrNU9UazVPVGs1T1RrNU5DVXlReVV5TW1GdVoyeGxKVEl5SlROQk1DVTNSQ1V5UXlVeU1uUmxlSFJDYkc5amF5VXlNaVV6UVNVMVFpVTFSQ1UzUkNVeVF5VXlNbUZVZVd4MFUwcFRiblUwTlRNME1ETWxNaklsTTBFbE4wSWxNakpwWkNVeU1pVXpRU1V5TW1GVWVXeDBVMHBUYm5VME5UTTBNRE1sTWpJbE1rTWxNakp1WVcxbEpUSXlKVE5CSlRJeWJHbHVhMlZ5SlRJeUpUSkRKVEl5ZEdWNGRDVXlNaVV6UVNVeU1pVXlNaVV5UXlVeU1tZHliM1Z3SlRJeUpUTkJKVEl5SlRJeUpUSkRKVEl5YkdsdWEyVnlWSGx3WlNVeU1pVXpRU1V5TW1KeWIydGxiaVV5TWlVeVF5VXlNbkJ2YVc1MGN5VXlNaVV6UVNVMVFpVTNRaVV5TW5nbE1qSWxNMEU1TkRRdU5qRTVOakk1TkRjNU1qTTFPU1V5UXlVeU1ua2xNaklsTTBFMU5qY3VNakU1TkRJNU1qUXlPRFV5TlNVM1JDVXlReVUzUWlVeU1uZ2xNaklsTTBFNU5EUXVOakU1TmpJNU5EYzVNak0xT1NVeVF5VXlNbmtsTWpJbE0wRTBPVFV1TXpBNU5qSTFNekF6T1RVeU9DVTNSQ1UxUkNVeVF5VXlNbXh2WTJ0bFpDVXlNaVV6UVdaaGJITmxKVEpESlRJeVpHRjBZVUYwZEhKcFluVjBaWE1sTWpJbE0wRWxOVUlsTlVRbE1rTWxNakp3Y205d2N5VXlNaVV6UVNVM1FpVXlNbnBwYm1SbGVDVXlNaVV6UVRrd0pUZEVKVEpESlRJeWJHbHVaVk4wZVd4bEpUSXlKVE5CSlRkQ0pUZEVKVEpESlRJeVpuSnZiU1V5TWlVelFTVTNRaVV5TW5nbE1qSWxNMEU1TURZdU5EVTBOVFExTkRVME5UUTFOaVV5UXlVeU1ua2xNaklsTTBFMU5qY3VNakU1TkRJNU1qUXlPRFV5TlNVeVF5VXlNbUZ1WjJ4bEpUSXlKVE5CTXk0eE5ERTFPVEkyTlRNMU9EazNPVE1sTWtNbE1qSnBaQ1V5TWlVelFTVXlNbVJ3VW5oV2RVeElhRll4TVRnMU16TWxNaklsTjBRbE1rTWxNakowYnlVeU1pVXpRU1UzUWlVeU1tbGtKVEl5SlROQkpUSXllbVo1YVU5QlpuQlBWamsxT0RJMU9DVXlNaVV5UXlVeU1uZ2xNaklsTTBFNU9ESXVOemcwTnpFek5UQXpPVEkyTVNVeVF5VXlNbmtsTWpJbE0wRTBPVFV1TXpBNU5qSTFNekF6T1RVeU9DVXlReVV5TW1GdVoyeGxKVEl5SlROQk1DVTNSQ1V5UXlVeU1uUmxlSFJDYkc5amF5VXlNaVV6UVNVMVFpVTFSQ1UzUkNVeVF5VXlNa1pqUjBSd1UzcFVhRzh4Tmprd01qWWxNaklsTTBFbE4wSWxNakp3WVhKbGJuUWxNaklsTTBFbE1qSWxNaklsTWtNbE1qSnNhVzVySlRJeUpUTkJKVEl5SlRJeUpUSkRKVEl5YzJoaGNHVlRkSGxzWlNVeU1pVXpRU1UzUWlVeU1tRnNjR2hoSlRJeUpUTkJNU1UzUkNVeVF5VXlNblJsZUhSQ2JHOWpheVV5TWlVelFTVTFRaVUzUWlVeU1uQnZjMmwwYVc5dUpUSXlKVE5CSlRkQ0pUSXlkeVV5TWlVelFTVXlNbmN0TWpBbE1qSWxNa01sTWpKb0pUSXlKVE5CSlRJeWFDVXlNaVV5UXlVeU1uZ2xNaklsTTBFeE1DVXlReVV5TW5rbE1qSWxNMEV3SlRkRUpUSkRKVEl5ZEdWNGRDVXlNaVV6UVNVeU1pVkZOaVU1TUNVNVF5VkZOeVZDTkNWQk1pVkZOeVU1TkNWQk9DVkZOaVU0T0NWQ055VXlNaVUzUkNVMVJDVXlReVV5TW1GdVkyaHZjbk1sTWpJbE0wRWxOVUlsTjBJbE1qSjRKVEl5SlROQkpUSXlkeVV5UmpJbE1qSWxNa01sTWpKNUpUSXlKVE5CSlRJeU1DVXlNaVUzUkNVeVF5VTNRaVV5TW5nbE1qSWxNMEVsTWpKM0pUSkdNaVV5TWlVeVF5VXlNbmtsTWpJbE0wRWxNakpvSlRJeUpUZEVKVEpESlRkQ0pUSXllQ1V5TWlVelFTVXlNakFsTWpJbE1rTWxNako1SlRJeUpUTkJKVEl5YUNVeVJqSWxNaklsTjBRbE1rTWxOMElsTWpKNEpUSXlKVE5CSlRJeWR5VXlNaVV5UXlVeU1ua2xNaklsTTBFbE1qSm9KVEpHTWlVeU1pVTNSQ1UxUkNVeVF5VXlNbVp2Ym5SVGRIbHNaU1V5TWlVelFTVTNRaVUzUkNVeVF5VXlNblJwZEd4bEpUSXlKVE5CSlRJeUpVVTJKVUkwSlVKRkpVVTNKVGswSlRsR0pVVTFKVUl4SlRsRkpVVTJKVGd3SlVFM0pUSXlKVEpESlRJeVpHRjBZVUYwZEhKcFluVjBaWE1sTWpJbE0wRWxOVUlsTlVRbE1rTWxNakp3Y205d2N5VXlNaVV6UVNVM1FpVXlNbnBwYm1SbGVDVXlNaVV6UVRreEpUSkRKVEl5ZHlVeU1pVXpRVEV3Tnk0eU9UVXhPVEE0TkRnME56UTFNaVV5UXlVeU1tZ2xNaklsTTBFM09TNHhOek15TmpFMk5qYzFPVEF3TVNVeVF5VXlNbmdsTWpJbE0wRXhNVFUwTGpVNE1EUXpNVGMwTmpNMk1USWxNa01sTWpKaGJtZHNaU1V5TWlVelFUQWxNa01sTWpKNUpUSXlKVE5CTkRBMkxqRTBORGt5TURFMU1EVTVNVFVsTjBRbE1rTWxNakp3WVhSb0pUSXlKVE5CSlRWQ0pUZENKVEl5YkdsdVpWTjBlV3hsSlRJeUpUTkJKVGRDSlRJeWJHbHVaVk4wZVd4bEpUSXlKVE5CSlRJeVpHRnphR1ZrSlRJeUpUZEVKVEpESlRJeVlXTjBhVzl1Y3lVeU1pVXpRU1UxUWlVM1FpVXlNbmdsTWpJbE0wRWxNakl3SlRJeUpUSkRKVEl5WVdOMGFXOXVKVEl5SlROQkpUSXliVzkyWlNVeU1pVXlReVV5TW5rbE1qSWxNMEVsTWpKb0pUSkdNaVV5TWlVM1JDVXlReVUzUWlVeU1ua3hKVEl5SlROQkpUSXlMV2dsTWtZMkpUSXlKVEpESlRJeWVDVXlNaVV6UVNVeU1uY2xNaklsTWtNbE1qSmhZM1JwYjI0bE1qSWxNMEVsTWpKamRYSjJaU1V5TWlVeVF5VXlNbmt5SlRJeUpUTkJKVEl5TFdnbE1rWTJKVEl5SlRKREpUSXllU1V5TWlVelFTVXlNbWdsTWtZeUpUSXlKVEpESlRJeWVERWxNaklsTTBFbE1qSXdKVEl5SlRKREpUSXllRElsTWpJbE0wRWxNakozSlRJeUpUZEVKVEpESlRkQ0pUSXllVEVsTWpJbE0wRWxNakpvSlRKQ2FDVXlSallsTWpJbE1rTWxNako0SlRJeUpUTkJKVEl5TUNVeU1pVXlReVV5TW1GamRHbHZiaVV5TWlVelFTVXlNbU4xY25abEpUSXlKVEpESlRJeWVUSWxNaklsTTBFbE1qSm9KVEpDYUNVeVJqWWxNaklsTWtNbE1qSjVKVEl5SlROQkpUSXlhQ1V5UmpJbE1qSWxNa01sTWpKNE1TVXlNaVV6UVNVeU1uY2xNaklsTWtNbE1qSjRNaVV5TWlVelFTVXlNakFsTWpJbE4wUWxNa01sTjBJbE1qSmhZM1JwYjI0bE1qSWxNMEVsTWpKamJHOXpaU1V5TWlVM1JDVTFSQ1UzUkNVMVJDVXlReVV5TW14cGJtVlRkSGxzWlNVeU1pVXpRU1UzUWlVeU1teHBibVZUZEhsc1pTVXlNaVV6UVNVeU1uTnZiR2xrSlRJeUpUSkRKVEl5YkdsdVpVTnZiRzl5SlRJeUpUTkJKVEl5TkRVbE1rTXhNVEFsTWtNeU1ERWxNaklsTWtNbE1qSnNhVzVsVjJsa2RHZ2xNaklsTTBFeEpUZEVKVEpESlRJeVkyaHBiR1J5Wlc0bE1qSWxNMEVsTlVJbE5VUWxNa01sTWpKeVpYTnBlbVZFYVhJbE1qSWxNMEVsTlVJbE1qSjBiQ1V5TWlVeVF5VXlNblJ5SlRJeUpUSkRKVEl5WW5JbE1qSWxNa01sTWpKaWJDVXlNaVUxUkNVeVF5VXlNbTVoYldVbE1qSWxNMEVsTWpKa1pYSnBkbVZrUVhSMGNtbGlkWFJsSlRJeUpUSkRKVEl5Wm1sc2JGTjBlV3hsSlRJeUpUTkJKVGRDSlRJeVkyOXNiM0lsTWpJbE0wRWxNakl5TlRVbE1rTXlOVFVsTWtNeU5UVWxNaklsTWtNbE1qSjBlWEJsSlRJeUpUTkJKVEl5YzI5c2FXUWxNaklsTjBRbE1rTWxNakpoZEhSeWFXSjFkR1VsTWpJbE0wRWxOMElsTWpKamIyNTBZV2x1WlhJbE1qSWxNMEZtWVd4elpTVXlReVV5TW5KdmRHRjBZV0pzWlNVeU1pVXpRWFJ5ZFdVbE1rTWxNakoyYVhOcFlteGxKVEl5SlROQmRISjFaU1V5UXlVeU1tTnZiR3hoY0hOaFlteGxKVEl5SlROQlptRnNjMlVsTWtNbE1qSmpiMnhzWVhCelpXUWxNaklsTTBGbVlXeHpaU1V5UXlVeU1teHBibXRoWW14bEpUSXlKVE5CZEhKMVpTVXlReVV5TW0xaGNtdGxjazltWm5ObGRDVXlNaVV6UVRVbE4wUWxNa01sTWpKcFpDVXlNaVV6UVNVeU1rWmpSMFJ3VTNwVWFHOHhOamt3TWpZbE1qSWxNa01sTWpKallYUmxaMjl5ZVNVeU1pVXpRU1V5TW1WeUpUSXlKVEpESlRJeWJHOWphMlZrSlRJeUpUTkJabUZzYzJVbE4wUWxNa01sTWpKaVRsbGhUM2hRUVVKd01EazBNell5SlRJeUpUTkJKVGRDSlRJeWNHRnlaVzUwSlRJeUpUTkJKVEl5SlRJeUpUSkRKVEl5YkdsdWF5VXlNaVV6UVNVeU1pVXlNaVV5UXlVeU1uTm9ZWEJsVTNSNWJHVWxNaklsTTBFbE4wSWxNakpoYkhCb1lTVXlNaVV6UVRFbE4wUWxNa01sTWpKMFpYaDBRbXh2WTJzbE1qSWxNMEVsTlVJbE4wSWxNakp3YjNOcGRHbHZiaVV5TWlVelFTVTNRaVV5TW5jbE1qSWxNMEVsTWpKM0xUSXdKVEl5SlRKREpUSXlhQ1V5TWlVelFTVXlNbWdxTUM0M05TVXlNaVV5UXlVeU1uZ2xNaklsTTBFbE1qSXhNQ1V5TWlVeVF5VXlNbmtsTWpJbE0wRWxNakpvS2pBdU1qVWxNaklsTjBRbE1rTWxNakowWlhoMEpUSXlKVE5CSlRJeUpUSXlKVGRFSlRWRUpUSkRKVEl5WVc1amFHOXljeVV5TWlVelFTVTFRaVUzUWlVeU1uZ2xNaklsTTBFbE1qSjNKVEpHTWlVeU1pVXlReVV5TW5rbE1qSWxNMEVsTWpJd0pUSXlKVGRFSlRKREpUZENKVEl5ZUNVeU1pVXpRU1V5TW5jbE1rWXlKVEl5SlRKREpUSXllU1V5TWlVelFTVXlNbWdsTWpJbE4wUWxNa01sTjBJbE1qSjRKVEl5SlROQkpUSXlkeW93TGpJMUpUSXlKVEpESlRJeWVTVXlNaVV6UVNVeU1tZ2xNa1l5SlRJeUpUZEVKVEpESlRkQ0pUSXllQ1V5TWlVelFTVXlNbmNxTUM0M05TVXlNaVV5UXlVeU1ua2xNaklsTTBFbE1qSm9KVEpHTWlVeU1pVTNSQ1UxUkNVeVF5VXlNbVp2Ym5SVGRIbHNaU1V5TWlVelFTVTNRaVUzUkNVeVF5VXlNblJwZEd4bEpUSXlKVE5CSlRJeUpVVTBKVUk0SlRnNUpVVTRKVUUzSlRreUpVVTFKVUpFSlVFeUpUSXlKVEpESlRJeVpHRjBZVUYwZEhKcFluVjBaWE1sTWpJbE0wRWxOVUlsTjBJbE1qSnVZVzFsSlRJeUpUTkJKVEl5SlVVMUpVSkJKVGhHSlVVMUpUaEdKVUkzSlRJeUpUSkRKVEl5YVdRbE1qSWxNMEVsTWpKV2NuRk5ibTlOVUhOUk5qazJNVEF4SlRJeUpUSkRKVEl5WTJGMFpXZHZjbmtsTWpJbE0wRWxNakprWldaaGRXeDBKVEl5SlRKREpUSXlkSGx3WlNVeU1pVXpRU1V5TW01MWJXSmxjaVV5TWlVeVF5VXlNblpoYkhWbEpUSXlKVE5CSlRJeUpUSXlKVGRFSlRKREpUZENKVEl5Ym1GdFpTVXlNaVV6UVNVeU1pVkZOU1U1TUNVNFJDVkZOeVZCTnlWQ01DVXlNaVV5UXlVeU1tbGtKVEl5SlROQkpUSXlWRmhrVDNCbVNreFhTekUzTWpFME55VXlNaVV5UXlVeU1tTmhkR1ZuYjNKNUpUSXlKVE5CSlRJeVpHVm1ZWFZzZENVeU1pVXlReVV5TW5SNWNHVWxNaklsTTBFbE1qSnpkSEpwYm1jbE1qSWxNa01sTWpKMllXeDFaU1V5TWlVelFTVXlNaVV5TWlVM1JDVXlReVUzUWlVeU1tNWhiV1VsTWpJbE0wRWxNaklsUlRZbE9Ea2xPREFsUlRZbE9VTWxPRGtsUlRnbE9EQWxPRFVsTWpJbE1rTWxNakpwWkNVeU1pVXpRU1V5TWt0UmNrSlliM2xvVkV3MU16SXdNemNsTWpJbE1rTWxNakpqWVhSbFoyOXllU1V5TWlVelFTVXlNbVJsWm1GMWJIUWxNaklsTWtNbE1qSjBlWEJsSlRJeUpUTkJKVEl5YzNSeWFXNW5KVEl5SlRKREpUSXlkbUZzZFdVbE1qSWxNMEVsTWpJbE1qSWxOMFFsTWtNbE4wSWxNakp1WVcxbEpUSXlKVE5CSlRJeUpVVTRKVUpHSlRsRkpVVTJKVGhGSlVFMUpUSXlKVEpESlRJeWFXUWxNaklsTTBFbE1qSndSR3RyUmt4bVJISllOVGs1TURneUpUSXlKVEpESlRJeVkyRjBaV2R2Y25rbE1qSWxNMEVsTWpKa1pXWmhkV3gwSlRJeUpUSkRKVEl5ZEhsd1pTVXlNaVV6UVNVeU1teHBibXNsTWpJbE1rTWxNakoyWVd4MVpTVXlNaVV6UVNVeU1pVXlNaVUzUkNVeVF5VTNRaVV5TW01aGJXVWxNaklsTTBFbE1qSWxSVFFsUWtVbFFrWWxSVGNsUVVNbFFrRWxNaklsTWtNbE1qSnBaQ1V5TWlVelFTVXlNbE42V2t4bldHaDJTMjgzTVRZME9EVWxNaklsTWtNbE1qSmpZWFJsWjI5eWVTVXlNaVV6UVNVeU1tUmxabUYxYkhRbE1qSWxNa01sTWpKMGVYQmxKVEl5SlROQkpUSXljM1J5YVc1bkpUSXlKVEpESlRJeWRtRnNkV1VsTWpJbE0wRWxNaklsTWpJbE4wUWxOVVFsTWtNbE1qSndjbTl3Y3lVeU1pVXpRU1UzUWlVeU1ucHBibVJsZUNVeU1pVXpRVGt5SlRKREpUSXlkeVV5TWlVelFURXpMamc1TlRRek9UZ3dNVFV6TXprME1TVXlReVV5TW1nbE1qSWxNMEUwTWk0ME9UTXdORGszTkRnMk5ERTFOQ1V5UXlVeU1uZ2xNaklsTTBFeE1UTTVMams1T1RrNU9UazVPVGs1T0RJbE1rTWxNakpoYm1kc1pTVXlNaVV6UVRRdU1UQXhOVEl6TnpReU1UZzJOamMwSlRKREpUSXllU1V5TWlVelFUUTFPUzR3T1RBNU1Ea3dPVEE1TURneEpUZEVKVEpESlRJeWNHRjBhQ1V5TWlVelFTVTFRaVUzUWlVeU1tRmpkR2x2Ym5NbE1qSWxNMEVsTlVJbE4wSWxNako0SlRJeUpUTkJKVEl5ZHlVeVJqSWxNaklsTWtNbE1qSmhZM1JwYjI0bE1qSWxNMEVsTWpKdGIzWmxKVEl5SlRKREpUSXllU1V5TWlVelFTVXlNakFsTWpJbE4wUWxNa01sTjBJbE1qSjRKVEl5SlROQkpUSXlkeVV5TWlVeVF5VXlNbUZqZEdsdmJpVXlNaVV6UVNVeU1teHBibVVsTWpJbE1rTWxNako1SlRJeUpUTkJKVEl5YUNVeU1pVTNSQ1V5UXlVM1FpVXlNbmdsTWpJbE0wRWxNakl3SlRJeUpUSkRKVEl5WVdOMGFXOXVKVEl5SlROQkpUSXliR2x1WlNVeU1pVXlReVV5TW5rbE1qSWxNMEVsTWpKb0pUSXlKVGRFSlRKREpUZENKVEl5WVdOMGFXOXVKVEl5SlROQkpUSXlZMnh2YzJVbE1qSWxOMFFsTlVRbE4wUWxOVVFsTWtNbE1qSnNhVzVsVTNSNWJHVWxNaklsTTBFbE4wSWxNakpzYVc1bFUzUjViR1VsTWpJbE0wRWxNakprWVhOb1pXUWxNaklsTWtNbE1qSnNhVzVsUTI5c2IzSWxNaklsTTBFbE1qSTBOU1V5UXpFeE1DVXlRekl3TVNVeU1pVXlReVV5TW14cGJtVlhhV1IwYUNVeU1pVXpRVEVsTjBRbE1rTWxNakpqYUdsc1pISmxiaVV5TWlVelFTVTFRaVUxUkNVeVF5VXlNbkpsYzJsNlpVUnBjaVV5TWlVelFTVTFRaVV5TW5Sc0pUSXlKVEpESlRJeWRISWxNaklsTWtNbE1qSmljaVV5TWlVeVF5VXlNbUpzSlRJeUpUVkVKVEpESlRJeWJtRnRaU1V5TWlVelFTVXlNblJ5YVdGdVoyeGxKVEl5SlRKREpUSXlabWxzYkZOMGVXeGxKVEl5SlROQkpUZENKVGRFSlRKREpUSXlZWFIwY21saWRYUmxKVEl5SlROQkpUZENKVEl5WTI5dWRHRnBibVZ5SlRJeUpUTkJabUZzYzJVbE1rTWxNakp5YjNSaGRHRmliR1VsTWpJbE0wRjBjblZsSlRKREpUSXlkbWx6YVdKc1pTVXlNaVV6UVhSeWRXVWxNa01sTWpKamIyeHNZWEJ6WVdKc1pTVXlNaVV6UVdaaGJITmxKVEpESlRJeVkyOXNiR0Z3YzJWa0pUSXlKVE5CWm1Gc2MyVWxNa01sTWpKc2FXNXJZV0pzWlNVeU1pVXpRWFJ5ZFdVbE1rTWxNakp0WVhKclpYSlBabVp6WlhRbE1qSWxNMEUxSlRkRUpUSkRKVEl5YVdRbE1qSWxNMEVsTWpKaVRsbGhUM2hRUVVKd01EazBNell5SlRJeUpUSkRKVEl5WTJGMFpXZHZjbmtsTWpJbE0wRWxNakppWVhOcFl5VXlNaVV5UXlVeU1teHZZMnRsWkNVeU1pVXpRV1poYkhObEpUZEVKVEpESlRJeWVYQjNRVVJMV2taeVNqZ3dNRFUxT1NVeU1pVXpRU1UzUWlVeU1tbGtKVEl5SlROQkpUSXllWEIzUVVSTFdrWnlTamd3TURVMU9TVXlNaVV5UXlVeU1tNWhiV1VsTWpJbE0wRWxNakpzYVc1clpYSWxNaklsTWtNbE1qSjBaWGgwSlRJeUpUTkJKVEl5SlRJeUpUSkRKVEl5WjNKdmRYQWxNaklsTTBFbE1qSWxNaklsTWtNbE1qSnNhVzVyWlhKVWVYQmxKVEl5SlROQkpUSXlZbkp2YTJWdUpUSXlKVEpESlRJeWNHOXBiblJ6SlRJeUpUTkJKVFZDSlRkQ0pUSXllQ1V5TWlVelFUazBOQzQyTVRrMk1qazBOemt5TXpVNUpUSkRKVEl5ZVNVeU1pVXpRVFUyTnk0eU1UazBNamt5TkRJNE5USTJKVGRFSlRKREpUZENKVEl5ZUNVeU1pVXpRVGswTkM0Mk1UazJNamswTnpreU16VTVKVEpESlRJeWVTVXlNaVV6UVRVMk55NHlNVGswTWpreU5ESTROVEkxSlRkRUpUVkVKVEpESlRJeWJHOWphMlZrSlRJeUpUTkJabUZzYzJVbE1rTWxNakprWVhSaFFYUjBjbWxpZFhSbGN5VXlNaVV6UVNVMVFpVTFSQ1V5UXlVeU1uQnliM0J6SlRJeUpUTkJKVGRDSlRJeWVtbHVaR1Y0SlRJeUpUTkJPVE1sTjBRbE1rTWxNakpzYVc1bFUzUjViR1VsTWpJbE0wRWxOMElsTjBRbE1rTWxNakptY205dEpUSXlKVE5CSlRkQ0pUSXllQ1V5TWlVelFUa3dOaTQwTlRRMU5EVTBOVFExTkRVMkpUSkRKVEl5ZVNVeU1pVXpRVFUyTnk0eU1UazBNamt5TkRJNE5USTJKVEpESlRJeVlXNW5iR1VsTWpJbE0wRXpMakUwTVRVNU1qWTFNelU0T1RjNU15VXlReVV5TW1sa0pUSXlKVE5CSlRJeVpIQlNlRloxVEVob1ZqRXhPRFV6TXlVeU1pVTNSQ1V5UXlVeU1uUnZKVEl5SlROQkpUZENKVEl5YVdRbE1qSWxNMEVsTWpKMmFrbGFkRnBuYmxaVE9EWXpNakUxSlRJeUpUSkRKVEl5ZUNVeU1pVXpRVGs0TWk0M09EUTNNVE0xTURNNU1qWXhKVEpESlRJeWVTVXlNaVV6UVRVMk55NHlNVGswTWpreU5ESTROVEkxSlRKREpUSXlZVzVuYkdVbE1qSWxNMEV3SlRkRUpUSkRKVEl5ZEdWNGRFSnNiMk5ySlRJeUpUTkJKVFZDSlRWRUpUZEVKVEpESlRJeWFHZGhjVTFFUWxOMFp6VXlOems0TWlVeU1pVXpRU1UzUWlVeU1uQmhjbVZ1ZENVeU1pVXpRU1V5TWlVeU1pVXlReVV5TW14cGJtc2xNaklsTTBFbE1qSWxNaklsTWtNbE1qSnphR0Z3WlZOMGVXeGxKVEl5SlROQkpUZENKVEl5WVd4d2FHRWxNaklsTTBFeEpUZEVKVEpESlRJeWRHVjRkRUpzYjJOckpUSXlKVE5CSlRWQ0pUZENKVEl5Y0c5emFYUnBiMjRsTWpJbE0wRWxOMElsTWpKM0pUSXlKVE5CSlRJeWR5MHlNQ1V5TWlVeVF5VXlNbWdsTWpJbE0wRWxNakpvSlRJeUpUSkRKVEl5ZUNVeU1pVXpRVEV3SlRKREpUSXllU1V5TWlVelFUQWxOMFFsTWtNbE1qSjBaWGgwSlRJeUpUTkJKVEl5SlVVNUpUZ3dKVGxCSlVVM0pUbEdKVUUxSlVVMUpUZzJKVGcxSlVVMUpVRkZKVUk1SlVVMEpVSTRKVGhGSlVVMUpUaEdKVGt4SlVVNUpUZ3dKVGd4SlRJeUpUZEVKVFZFSlRKREpUSXlZVzVqYUc5eWN5VXlNaVV6UVNVMVFpVTNRaVV5TW5nbE1qSWxNMEVsTWpKM0pUSkdNaVV5TWlVeVF5VXlNbmtsTWpJbE0wRWxNakl3SlRJeUpUZEVKVEpESlRkQ0pUSXllQ1V5TWlVelFTVXlNbmNsTWtZeUpUSXlKVEpESlRJeWVTVXlNaVV6UVNVeU1tZ2xNaklsTjBRbE1rTWxOMElsTWpKNEpUSXlKVE5CSlRJeU1DVXlNaVV5UXlVeU1ua2xNaklsTTBFbE1qSm9KVEpHTWlVeU1pVTNSQ1V5UXlVM1FpVXlNbmdsTWpJbE0wRWxNakozSlRJeUpUSkRKVEl5ZVNVeU1pVXpRU1V5TW1nbE1rWXlKVEl5SlRkRUpUVkVKVEpESlRJeVptOXVkRk4wZVd4bEpUSXlKVE5CSlRkQ0pUZEVKVEpESlRJeWRHbDBiR1VsTWpJbE0wRWxNaklsUlRZbFFqUWxRa1VsUlRjbE9UUWxPVVlsUlRVbFFqRWxPVVVsUlRZbE9EQWxRVGNsTWpJbE1rTWxNakprWVhSaFFYUjBjbWxpZFhSbGN5VXlNaVV6UVNVMVFpVTFSQ1V5UXlVeU1uQnliM0J6SlRJeUpUTkJKVGRDSlRJeWVtbHVaR1Y0SlRJeUpUTkJPVFFsTWtNbE1qSjNKVEl5SlROQk1UQTNMakk1TlRFNU1EZzBPRFEzTkRVeUpUSkRKVEl5YUNVeU1pVXpRVGM1TGpFM016STJNVFkyTnpVNU1EQXhKVEpESlRJeWVDVXlNaVV6UVRFeE5UZ3VNakUyTnprMU16Z3lOekkwTXlVeVF5VXlNbUZ1WjJ4bEpUSXlKVE5CTUNVeVF5VXlNbmtsTWpJbE0wRTBPVFl1TXpZek5qTTJNell6TmpNMk5DVTNSQ1V5UXlVeU1uQmhkR2dsTWpJbE0wRWxOVUlsTjBJbE1qSnNhVzVsVTNSNWJHVWxNaklsTTBFbE4wSWxNakpzYVc1bFUzUjViR1VsTWpJbE0wRWxNakprWVhOb1pXUWxNaklsTjBRbE1rTWxNakpoWTNScGIyNXpKVEl5SlROQkpUVkNKVGRDSlRJeWVDVXlNaVV6UVNVeU1qQWxNaklsTWtNbE1qSmhZM1JwYjI0bE1qSWxNMEVsTWpKdGIzWmxKVEl5SlRKREpUSXllU1V5TWlVelFTVXlNbWdsTWtZeUpUSXlKVGRFSlRKREpUZENKVEl5ZVRFbE1qSWxNMEVsTWpJdGFDVXlSallsTWpJbE1rTWxNako0SlRJeUpUTkJKVEl5ZHlVeU1pVXlReVV5TW1GamRHbHZiaVV5TWlVelFTVXlNbU4xY25abEpUSXlKVEpESlRJeWVUSWxNaklsTTBFbE1qSXRhQ1V5UmpZbE1qSWxNa01sTWpKNUpUSXlKVE5CSlRJeWFDVXlSaklsTWpJbE1rTWxNako0TVNVeU1pVXpRU1V5TWpBbE1qSWxNa01sTWpKNE1pVXlNaVV6UVNVeU1uY2xNaklsTjBRbE1rTWxOMElsTWpKNU1TVXlNaVV6UVNVeU1tZ2xNa0pvSlRKR05pVXlNaVV5UXlVeU1uZ2xNaklsTTBFbE1qSXdKVEl5SlRKREpUSXlZV04wYVc5dUpUSXlKVE5CSlRJeVkzVnlkbVVsTWpJbE1rTWxNako1TWlVeU1pVXpRU1V5TW1nbE1rSm9KVEpHTmlVeU1pVXlReVV5TW5rbE1qSWxNMEVsTWpKb0pUSkdNaVV5TWlVeVF5VXlNbmd4SlRJeUpUTkJKVEl5ZHlVeU1pVXlReVV5TW5neUpUSXlKVE5CSlRJeU1DVXlNaVUzUkNVeVF5VTNRaVV5TW1GamRHbHZiaVV5TWlVelFTVXlNbU5zYjNObEpUSXlKVGRFSlRWRUpUZEVKVFZFSlRKREpUSXliR2x1WlZOMGVXeGxKVEl5SlROQkpUZENKVEl5YkdsdVpWTjBlV3hsSlRJeUpUTkJKVEl5YzI5c2FXUWxNaklsTWtNbE1qSnNhVzVsUTI5c2IzSWxNaklsTTBFbE1qSTBOU1V5UXpFeE1DVXlRekl3TVNVeU1pVXlReVV5TW14cGJtVlhhV1IwYUNVeU1pVXpRVEVsTjBRbE1rTWxNakpqYUdsc1pISmxiaVV5TWlVelFTVTFRaVUxUkNVeVF5VXlNbkpsYzJsNlpVUnBjaVV5TWlVelFTVTFRaVV5TW5Sc0pUSXlKVEpESlRJeWRISWxNaklsTWtNbE1qSmljaVV5TWlVeVF5VXlNbUpzSlRJeUpUVkVKVEpESlRJeWJtRnRaU1V5TWlVelFTVXlNbVJsY21sMlpXUkJkSFJ5YVdKMWRHVWxNaklsTWtNbE1qSm1hV3hzVTNSNWJHVWxNaklsTTBFbE4wSWxNakpqYjJ4dmNpVXlNaVV6UVNVeU1qSTFOU1V5UXpJMU5TVXlRekkxTlNVeU1pVXlReVV5TW5SNWNHVWxNaklsTTBFbE1qSnpiMnhwWkNVeU1pVTNSQ1V5UXlVeU1tRjBkSEpwWW5WMFpTVXlNaVV6UVNVM1FpVXlNbU52Ym5SaGFXNWxjaVV5TWlVelFXWmhiSE5sSlRKREpUSXljbTkwWVhSaFlteGxKVEl5SlROQmRISjFaU1V5UXlVeU1uWnBjMmxpYkdVbE1qSWxNMEYwY25WbEpUSkRKVEl5WTI5c2JHRndjMkZpYkdVbE1qSWxNMEZtWVd4elpTVXlReVV5TW1OdmJHeGhjSE5sWkNVeU1pVXpRV1poYkhObEpUSkRKVEl5YkdsdWEyRmliR1VsTWpJbE0wRjBjblZsSlRKREpUSXliV0Z5YTJWeVQyWm1jMlYwSlRJeUpUTkJOU1UzUkNVeVF5VXlNbWxrSlRJeUpUTkJKVEl5YUdkaGNVMUVRbE4wWnpVeU56azRNaVV5TWlVeVF5VXlNbU5oZEdWbmIzSjVKVEl5SlROQkpUSXlaWElsTWpJbE1rTWxNakpzYjJOclpXUWxNaklsTTBGbVlXeHpaU1UzUkNVeVF5VXlNbXRRY1VOUlNHTkZiMlF5TVRZd056VWxNaklsTTBFbE4wSWxNakp3WVhKbGJuUWxNaklsTTBFbE1qSWxNaklsTWtNbE1qSnNhVzVySlRJeUpUTkJKVEl5SlRJeUpUSkRKVEl5YzJoaGNHVlRkSGxzWlNVeU1pVXpRU1UzUWlVeU1tRnNjR2hoSlRJeUpUTkJNU1UzUkNVeVF5VXlNblJsZUhSQ2JHOWpheVV5TWlVelFTVTFRaVUzUWlVeU1uQnZjMmwwYVc5dUpUSXlKVE5CSlRkQ0pUSXlkeVV5TWlVelFTVXlNbmN0TWpBbE1qSWxNa01sTWpKb0pUSXlKVE5CSlRJeWFDb3dMamMxSlRJeUpUSkRKVEl5ZUNVeU1pVXpRU1V5TWpFd0pUSXlKVEpESlRJeWVTVXlNaVV6UVNVeU1tZ3FNQzR5TlNVeU1pVTNSQ1V5UXlVeU1uUmxlSFFsTWpJbE0wRWxNaklsTWpJbE4wUWxOVVFsTWtNbE1qSmhibU5vYjNKekpUSXlKVE5CSlRWQ0pUZENKVEl5ZUNVeU1pVXpRU1V5TW5jbE1rWXlKVEl5SlRKREpUSXllU1V5TWlVelFTVXlNakFsTWpJbE4wUWxNa01sTjBJbE1qSjRKVEl5SlROQkpUSXlkeVV5UmpJbE1qSWxNa01sTWpKNUpUSXlKVE5CSlRJeWFDVXlNaVUzUkNVeVF5VTNRaVV5TW5nbE1qSWxNMEVsTWpKM0tqQXVNalVsTWpJbE1rTWxNako1SlRJeUpUTkJKVEl5YUNVeVJqSWxNaklsTjBRbE1rTWxOMElsTWpKNEpUSXlKVE5CSlRJeWR5b3dMamMxSlRJeUpUSkRKVEl5ZVNVeU1pVXpRU1V5TW1nbE1rWXlKVEl5SlRkRUpUVkVKVEpESlRJeVptOXVkRk4wZVd4bEpUSXlKVE5CSlRkQ0pUZEVKVEpESlRJeWRHbDBiR1VsTWpJbE0wRWxNaklsUlRRbFFqZ2xPRGtsUlRnbFFUY2xPVElsUlRVbFFrUWxRVElsTWpJbE1rTWxNakprWVhSaFFYUjBjbWxpZFhSbGN5VXlNaVV6UVNVMVFpVTNRaVV5TW01aGJXVWxNaklsTTBFbE1qSWxSVFVsUWtFbE9FWWxSVFVsT0VZbFFqY2xNaklsTWtNbE1qSnBaQ1V5TWlVelFTVXlNbXh0ZVZsNVpXbDFaM2d3TURRNE5Ea2xNaklsTWtNbE1qSmpZWFJsWjI5eWVTVXlNaVV6UVNVeU1tUmxabUYxYkhRbE1qSWxNa01sTWpKMGVYQmxKVEl5SlROQkpUSXliblZ0WW1WeUpUSXlKVEpESlRJeWRtRnNkV1VsTWpJbE0wRWxNaklsTWpJbE4wUWxNa01sTjBJbE1qSnVZVzFsSlRJeUpUTkJKVEl5SlVVMUpUa3dKVGhFSlVVM0pVRTNKVUl3SlRJeUpUSkRKVEl5YVdRbE1qSWxNMEVsTWpKdWVGaHFiRTF1ZUdSUk56azJPRFU0SlRJeUpUSkRKVEl5WTJGMFpXZHZjbmtsTWpJbE0wRWxNakprWldaaGRXeDBKVEl5SlRKREpUSXlkSGx3WlNVeU1pVXpRU1V5TW5OMGNtbHVaeVV5TWlVeVF5VXlNblpoYkhWbEpUSXlKVE5CSlRJeUpUSXlKVGRFSlRKREpUZENKVEl5Ym1GdFpTVXlNaVV6UVNVeU1pVkZOaVU0T1NVNE1DVkZOaVU1UXlVNE9TVkZPQ1U0TUNVNE5TVXlNaVV5UXlVeU1tbGtKVEl5SlROQkpUSXlibEphYzBST2QzbGhZalF5T1RZME9TVXlNaVV5UXlVeU1tTmhkR1ZuYjNKNUpUSXlKVE5CSlRJeVpHVm1ZWFZzZENVeU1pVXlReVV5TW5SNWNHVWxNaklsTTBFbE1qSnpkSEpwYm1jbE1qSWxNa01sTWpKMllXeDFaU1V5TWlVelFTVXlNaVV5TWlVM1JDVXlReVUzUWlVeU1tNWhiV1VsTWpJbE0wRWxNaklsUlRnbFFrWWxPVVVsUlRZbE9FVWxRVFVsTWpJbE1rTWxNakpwWkNVeU1pVXpRU1V5TWtkQ1dFZERSMXBTUW5JNE56VTNNVFlsTWpJbE1rTWxNakpqWVhSbFoyOXllU1V5TWlVelFTVXlNbVJsWm1GMWJIUWxNaklsTWtNbE1qSjBlWEJsSlRJeUpUTkJKVEl5YkdsdWF5VXlNaVV5UXlVeU1uWmhiSFZsSlRJeUpUTkJKVEl5SlRJeUpUZEVKVEpESlRkQ0pUSXlibUZ0WlNVeU1pVXpRU1V5TWlWRk5DVkNSU1ZDUmlWRk55VkJReVZDUVNVeU1pVXlReVV5TW1sa0pUSXlKVE5CSlRJeVZXMVpaV1pGVms5bmNEWXdPRFF5TVNVeU1pVXlReVV5TW1OaGRHVm5iM0o1SlRJeUpUTkJKVEl5WkdWbVlYVnNkQ1V5TWlVeVF5VXlNblI1Y0dVbE1qSWxNMEVsTWpKemRISnBibWNsTWpJbE1rTWxNakoyWVd4MVpTVXlNaVV6UVNVeU1pVXlNaVUzUkNVMVJDVXlReVV5TW5CeWIzQnpKVEl5SlROQkpUZENKVEl5ZW1sdVpHVjRKVEl5SlROQk9UVWxNa01sTWpKM0pUSXlKVE5CTVRNdU9EazFORE01T0RBeE5UTXpPVFF4SlRKREpUSXlhQ1V5TWlVelFUUXlMalE1TXpBME9UYzBPRFkwTVRVMEpUSkRKVEl5ZUNVeU1pVXpRVEV4TXprdU1Ea3dPVEE1TURrd09UQTNPU1V5UXlVeU1tRnVaMnhsSlRJeUpUTkJOQzR4TURFMU1qTTNOREl4T0RZMk56UWxNa01sTWpKNUpUSXlKVE5CTlRRekxqWXpOak0yTXpZek5qTTJNemNsTjBRbE1rTWxNakp3WVhSb0pUSXlKVE5CSlRWQ0pUZENKVEl5WVdOMGFXOXVjeVV5TWlVelFTVTFRaVUzUWlVeU1uZ2xNaklsTTBFbE1qSjNKVEpHTWlVeU1pVXlReVV5TW1GamRHbHZiaVV5TWlVelFTVXlNbTF2ZG1VbE1qSWxNa01sTWpKNUpUSXlKVE5CSlRJeU1DVXlNaVUzUkNVeVF5VTNRaVV5TW5nbE1qSWxNMEVsTWpKM0pUSXlKVEpESlRJeVlXTjBhVzl1SlRJeUpUTkJKVEl5YkdsdVpTVXlNaVV5UXlVeU1ua2xNaklsTTBFbE1qSm9KVEl5SlRkRUpUSkRKVGRDSlRJeWVDVXlNaVV6UVNVeU1qQWxNaklsTWtNbE1qSmhZM1JwYjI0bE1qSWxNMEVsTWpKc2FXNWxKVEl5SlRKREpUSXllU1V5TWlVelFTVXlNbWdsTWpJbE4wUWxNa01sTjBJbE1qSmhZM1JwYjI0bE1qSWxNMEVsTWpKamJHOXpaU1V5TWlVM1JDVTFSQ1UzUkNVMVJDVXlReVV5TW14cGJtVlRkSGxzWlNVeU1pVXpRU1UzUWlVeU1teHBibVZUZEhsc1pTVXlNaVV6UVNVeU1tUmhjMmhsWkNVeU1pVXlReVV5TW14cGJtVkRiMnh2Y2lVeU1pVXpRU1V5TWpRMUpUSkRNVEV3SlRKRE1qQXhKVEl5SlRKREpUSXliR2x1WlZkcFpIUm9KVEl5SlROQk1TVTNSQ1V5UXlVeU1tTm9hV3hrY21WdUpUSXlKVE5CSlRWQ0pUVkVKVEpESlRJeWNtVnphWHBsUkdseUpUSXlKVE5CSlRWQ0pUSXlkR3dsTWpJbE1rTWxNakowY2lVeU1pVXlReVV5TW1KeUpUSXlKVEpESlRJeVltd2xNaklsTlVRbE1rTWxNakp1WVcxbEpUSXlKVE5CSlRJeWRISnBZVzVuYkdVbE1qSWxNa01sTWpKbWFXeHNVM1I1YkdVbE1qSWxNMEVsTjBJbE4wUWxNa01sTWpKaGRIUnlhV0oxZEdVbE1qSWxNMEVsTjBJbE1qSmpiMjUwWVdsdVpYSWxNaklsTTBGbVlXeHpaU1V5UXlVeU1uSnZkR0YwWVdKc1pTVXlNaVV6UVhSeWRXVWxNa01sTWpKMmFYTnBZbXhsSlRJeUpUTkJkSEoxWlNVeVF5VXlNbU52Ykd4aGNITmhZbXhsSlRJeUpUTkJabUZzYzJVbE1rTWxNakpqYjJ4c1lYQnpaV1FsTWpJbE0wRm1ZV3h6WlNVeVF5VXlNbXhwYm10aFlteGxKVEl5SlROQmRISjFaU1V5UXlVeU1tMWhjbXRsY2s5bVpuTmxkQ1V5TWlVelFUVWxOMFFsTWtNbE1qSnBaQ1V5TWlVelFTVXlNbXRRY1VOUlNHTkZiMlF5TVRZd056VWxNaklsTWtNbE1qSmpZWFJsWjI5eWVTVXlNaVV6UVNVeU1tSmhjMmxqSlRJeUpUSkRKVEl5Ykc5amEyVmtKVEl5SlROQlptRnNjMlVsTjBRbE4wUWxNa01sTWpKMGFHVnRaU1V5TWlVelFTVTNRaVV5TW14cGJtdGxjaVV5TWlVelFTVTNRaVV5TW14cGJtVlRkSGxzWlNVeU1pVXpRU1UzUWlVeU1teHBibVZEYjJ4dmNpVXlNaVV6UVNVeU1qVXdKVEpETlRBbE1rTTFNQ1V5TWlVeVF5VXlNbXhwYm1WWGFXUjBhQ1V5TWlVelFUSWxOMFFsTWtNbE1qSm1iMjUwVTNSNWJHVWxNaklsTTBFbE4wSWxNakptYjI1MFJtRnRhV3g1SlRJeUpUTkJKVEl5UVhKcFlXd2xNaklsTWtNbE1qSmpiMnh2Y2lVeU1pVXpRU1V5TWpVd0pUSkROVEFsTWtNMU1DVXlNaVV5UXlVeU1uTnBlbVVsTWpJbE0wRXhNeVV5UXlVeU1tSnZiR1FsTWpJbE0wRm1ZV3h6WlNVeVF5VXlNbWwwWVd4cFl5VXlNaVV6UVdaaGJITmxKVGRFSlRkRUpUSkRKVEl5YzJoaGNHVWxNaklsTTBFbE4wSWxNakpzYVc1bFUzUjViR1VsTWpJbE0wRWxOMElsTWpKc2FXNWxRMjlzYjNJbE1qSWxNMEVsTWpJMU1DVXlRelV3SlRKRE5UQWxNaklsTWtNbE1qSnNhVzVsVjJsa2RHZ2xNaklsTTBFeUpUZEVKVEpESlRJeVptbHNiRk4wZVd4bEpUSXlKVE5CSlRkQ0pUSXlZMjlzYjNJbE1qSWxNMEVsTWpJeU5UVWxNa015TlRVbE1rTXlOVFVsTWpJbE1rTWxNakowZVhCbEpUSXlKVE5CSlRJeWMyOXNhV1FsTWpJbE4wUWxNa01sTWpKbWIyNTBVM1I1YkdVbE1qSWxNMEVsTjBJbE1qSm1iMjUwUm1GdGFXeDVKVEl5SlROQkpUSXlRWEpwWVd3bE1qSWxNa01sTWpKamIyeHZjaVV5TWlVelFTVXlNalV3SlRKRE5UQWxNa00xTUNVeU1pVXlReVV5TW5OcGVtVWxNaklsTTBFeE15VXlReVV5TW1KdmJHUWxNaklsTTBGbVlXeHpaU1V5UXlVeU1tbDBZV3hwWXlVeU1pVXpRV1poYkhObEpUZEVKVGRFSlRKREpUSXlibUZ0WlNVeU1pVXpRU1V5TW01dmNtMWhiQ1V5TWlVM1JDVTNSQT09IiwKCSJGaWxlSWQiIDogInBvX2JnamdpamdjZmNnaGhhIgp9Cg=="/>
    </extobj>
  </extobjs>
</s:customData>
</file>

<file path=customXml/itemProps131.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1892</Words>
  <Application>WPS Office WWO_wpscloud_20230921224350-945aa172bf</Application>
  <PresentationFormat>宽屏</PresentationFormat>
  <Paragraphs>397</Paragraphs>
  <Slides>23</Slides>
  <Notes>4</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23</vt:i4>
      </vt:variant>
    </vt:vector>
  </HeadingPairs>
  <TitlesOfParts>
    <vt:vector size="36" baseType="lpstr">
      <vt:lpstr>Arial</vt:lpstr>
      <vt:lpstr>宋体</vt:lpstr>
      <vt:lpstr>Wingdings</vt:lpstr>
      <vt:lpstr>微软雅黑</vt:lpstr>
      <vt:lpstr>汉仪旗黑KW 55S</vt:lpstr>
      <vt:lpstr>Wingdings</vt:lpstr>
      <vt:lpstr>Kingsoft Confetti</vt:lpstr>
      <vt:lpstr>隶变-简</vt:lpstr>
      <vt:lpstr>EngraversGothic BT</vt:lpstr>
      <vt:lpstr>汉仪书宋二KW</vt:lpstr>
      <vt:lpstr>微软雅黑</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Joker</cp:lastModifiedBy>
  <dcterms:created xsi:type="dcterms:W3CDTF">2023-10-10T02:36:46Z</dcterms:created>
  <dcterms:modified xsi:type="dcterms:W3CDTF">2023-10-10T02:36:46Z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y fmtid="{D5CDD505-2E9C-101B-9397-08002B2CF9AE}" pid="3" name="ICV">
    <vt:lpwstr>23DBC8D76E726EE8A3622365303F652F_41</vt:lpwstr>
  </property>
</Properties>
</file>